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582" y="1069925"/>
            <a:ext cx="3154186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фразы, sayings и proverbs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выражения помогают говорить вежливо, ясно и уверенно.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фразы, sayings и proverbs делают речь живой и понятной. Они встречаются в диалогах, книгах, песнях и мультфильмах, поэтому ученикам важно узнавать их и уметь использовать в разных ситуациях.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 и зачем это нужно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приветствия и вежливости
</a:t>
            </a:r>
            <a:endParaRPr lang="en-US" sz="2183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914163" y="1517127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Hello, Hi, Good morning, Good afternoon и Good evening помогают начать разговор дружелюбно и уместно. Их выбирают в зависимости от времени суток и ситуации общения.
</a:t>
            </a:r>
            <a:endParaRPr lang="en-US" sz="1251" dirty="0"/>
          </a:p>
        </p:txBody>
      </p:sp>
      <p:sp>
        <p:nvSpPr>
          <p:cNvPr id="12" name="Text 3"/>
          <p:cNvSpPr txBox="1"/>
          <p:nvPr/>
        </p:nvSpPr>
        <p:spPr>
          <a:xfrm>
            <a:off x="1914163" y="1044510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1913330" y="2845249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 и Excuse me помогают обратиться к человеку спокойно и без резкости. Такие слова особенно важны, когда нужно попросить о помощи, задать вопрос или привлечь внимание.
</a:t>
            </a:r>
            <a:endParaRPr lang="en-US" sz="1251" dirty="0"/>
          </a:p>
        </p:txBody>
      </p:sp>
      <p:sp>
        <p:nvSpPr>
          <p:cNvPr id="14" name="Text 5"/>
          <p:cNvSpPr txBox="1"/>
          <p:nvPr/>
        </p:nvSpPr>
        <p:spPr>
          <a:xfrm>
            <a:off x="1913330" y="2372632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1913330" y="4173352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и You're welcome используются, когда кто-то помог, ответил или поделился чем-то. Эти короткие фразы показывают уважение и делают общение приятнее.
</a:t>
            </a:r>
            <a:endParaRPr lang="en-US" sz="1318" dirty="0"/>
          </a:p>
        </p:txBody>
      </p:sp>
      <p:sp>
        <p:nvSpPr>
          <p:cNvPr id="16" name="Text 7"/>
          <p:cNvSpPr txBox="1"/>
          <p:nvPr/>
        </p:nvSpPr>
        <p:spPr>
          <a:xfrm>
            <a:off x="1913330" y="3700735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5404886" y="1517127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I'm sorry выражает сожаление или извинение за ошибку. Эта фраза нужна, если вы кого-то случайно задели, опоздали или сказали что-то не так.
</a:t>
            </a:r>
            <a:endParaRPr lang="en-US" sz="1397" dirty="0"/>
          </a:p>
        </p:txBody>
      </p:sp>
      <p:sp>
        <p:nvSpPr>
          <p:cNvPr id="18" name="Text 9"/>
          <p:cNvSpPr txBox="1"/>
          <p:nvPr/>
        </p:nvSpPr>
        <p:spPr>
          <a:xfrm>
            <a:off x="5404886" y="1044510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
</a:t>
            </a:r>
            <a:endParaRPr lang="en-US" sz="1600" dirty="0"/>
          </a:p>
        </p:txBody>
      </p:sp>
      <p:sp>
        <p:nvSpPr>
          <p:cNvPr id="19" name="Text 10"/>
          <p:cNvSpPr txBox="1"/>
          <p:nvPr/>
        </p:nvSpPr>
        <p:spPr>
          <a:xfrm>
            <a:off x="5404054" y="2845249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используют на уроке, дома, в магазине и в переписке. Они помогают звучать естественно и показывают, что вы умеете общаться по-английски культурно.
</a:t>
            </a:r>
            <a:endParaRPr lang="en-US" sz="1251" dirty="0"/>
          </a:p>
        </p:txBody>
      </p:sp>
      <p:sp>
        <p:nvSpPr>
          <p:cNvPr id="20" name="Text 11"/>
          <p:cNvSpPr txBox="1"/>
          <p:nvPr/>
        </p:nvSpPr>
        <p:spPr>
          <a:xfrm>
            <a:off x="5404054" y="2372632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общение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и начало разговора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20340" y="15176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My name is… и I’m from… помогают спокойно назвать себя и сообщить, откуда вы. Это удобный и понятный способ начать общение с новым человеком.
</a:t>
            </a:r>
            <a:endParaRPr lang="en-US" sz="1194" dirty="0"/>
          </a:p>
        </p:txBody>
      </p:sp>
      <p:sp>
        <p:nvSpPr>
          <p:cNvPr id="12" name="Text 3"/>
          <p:cNvSpPr txBox="1"/>
          <p:nvPr/>
        </p:nvSpPr>
        <p:spPr>
          <a:xfrm>
            <a:off x="420340" y="10444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Представиться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20165" y="28450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What’s your name? — одна из самых простых фраз для первого контакта. Она показывает интерес к собеседнику и помогает разговору начаться естественно и вежливо.
</a:t>
            </a:r>
            <a:endParaRPr lang="en-US" sz="1157" dirty="0"/>
          </a:p>
        </p:txBody>
      </p:sp>
      <p:sp>
        <p:nvSpPr>
          <p:cNvPr id="14" name="Text 5"/>
          <p:cNvSpPr txBox="1"/>
          <p:nvPr/>
        </p:nvSpPr>
        <p:spPr>
          <a:xfrm>
            <a:off x="420165" y="23718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имя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048465" y="4172353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особенно полезны на первых минутах разговора. Они помогают не растеряться, говорить понятно и соблюдать вежливый тон.
</a:t>
            </a:r>
            <a:endParaRPr lang="en-US" sz="1252" dirty="0"/>
          </a:p>
        </p:txBody>
      </p:sp>
      <p:sp>
        <p:nvSpPr>
          <p:cNvPr id="16" name="Text 7"/>
          <p:cNvSpPr txBox="1"/>
          <p:nvPr/>
        </p:nvSpPr>
        <p:spPr>
          <a:xfrm>
            <a:off x="3048465" y="3699166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диалог уверенно
</a:t>
            </a:r>
            <a:endParaRPr lang="en-US" sz="1591" dirty="0"/>
          </a:p>
        </p:txBody>
      </p:sp>
      <p:sp>
        <p:nvSpPr>
          <p:cNvPr id="17" name="Text 8"/>
          <p:cNvSpPr txBox="1"/>
          <p:nvPr/>
        </p:nvSpPr>
        <p:spPr>
          <a:xfrm>
            <a:off x="3048640" y="15176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Nice to meet you используют после знакомства, чтобы показать дружелюбие. Такая короткая реплика делает общение более тёплым и подходит для школьных ситуаций.
</a:t>
            </a:r>
            <a:endParaRPr lang="en-US" sz="1105" dirty="0"/>
          </a:p>
        </p:txBody>
      </p:sp>
      <p:sp>
        <p:nvSpPr>
          <p:cNvPr id="18" name="Text 9"/>
          <p:cNvSpPr txBox="1"/>
          <p:nvPr/>
        </p:nvSpPr>
        <p:spPr>
          <a:xfrm>
            <a:off x="3048640" y="10444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приятно познакомиться
</a:t>
            </a:r>
            <a:endParaRPr lang="en-US" sz="1313" dirty="0"/>
          </a:p>
        </p:txBody>
      </p:sp>
      <p:sp>
        <p:nvSpPr>
          <p:cNvPr id="19" name="Text 10"/>
          <p:cNvSpPr txBox="1"/>
          <p:nvPr/>
        </p:nvSpPr>
        <p:spPr>
          <a:xfrm>
            <a:off x="3048465" y="2845061"/>
            <a:ext cx="2468346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are you from? помогает узнать больше о собеседнике и продолжить беседу. Это полезно, когда вы знакомитесь на уроке, на школьном празднике или в кружке.
</a:t>
            </a:r>
            <a:endParaRPr lang="en-US" sz="1194" dirty="0"/>
          </a:p>
        </p:txBody>
      </p:sp>
      <p:sp>
        <p:nvSpPr>
          <p:cNvPr id="20" name="Text 11"/>
          <p:cNvSpPr txBox="1"/>
          <p:nvPr/>
        </p:nvSpPr>
        <p:spPr>
          <a:xfrm>
            <a:off x="3048465" y="2371874"/>
            <a:ext cx="2468346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Спросить, откуда человек
</a:t>
            </a:r>
            <a:endParaRPr lang="en-US" sz="14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08097"/>
            <a:ext cx="4151400" cy="2631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короткие выражения связаны с типичными жизненными ситуациями.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нужные фразы короткие, вежливые и легко применяются в школьном и бытовом общении.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фразы для повседневных ситуаций
</a:t>
            </a:r>
            <a:endParaRPr lang="en-US" sz="270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по английскому языку для 7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 учёбе и труде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Practice makes perfect напоминает, что навык развивается через повторение. Пословица хорошо подходит к выучиванию слов, тренировке чтения и подготовке к проверочным работам.
</a:t>
            </a:r>
            <a:endParaRPr lang="en-US" sz="1793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Усилие и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pain, no gain подчёркивает, что заметный прогресс требует старания. Её часто применяют, когда речь идёт о спорте, сложных заданиях и длительной подготовке.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цели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there is a will, there is a way говорит о том, что настойчивость помогает найти решение. Эта мысль особенно полезна, когда ученик не сдаётся перед трудной задачей.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 дружбе и характере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friend in need is a friend indeed показывает, что друг особенно ценен в трудный момент. Пословица помогает описать человека, который не отворачивается от проблемы.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поддержка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true friend is better than money подчёркивает, что доверие и верность важнее материальных ценностей. Она хорошо передаёт серьёзное отношение к дружбе.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важнее вещей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Birds of a feather flock together означает, что люди со схожими интересами и привычками часто держатся вместе. Эта пословица часто подходит для описания школьных компаний.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люди рядом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пословицы помогают коротко говорить о доброте, надёжности и взаимной поддержке. Они делают речь точнее и помогают лучше понимать отношения между людьми.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связаны с жизнью ученика, поэтому новые выражения легче понимать и запоминать.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темы учёбы и повседневного общения, потому что они ближе к опыту семиклассника.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школьных материалов, без отдельных количественных источников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 школьных материалах
</a:t>
            </a:r>
            <a:endParaRPr lang="en-US" sz="213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3348" y="1203150"/>
            <a:ext cx="1727746" cy="165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9106" y="1203150"/>
            <a:ext cx="1727746" cy="165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рифма и ритм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пословицы звучат почти как маленькие стихи, поэтому их легко повторять вслух. Ритм помогает памяти удерживать выражение целиком, а не по отдельным словам. Именно поэтому некоторые фразы быстро остаются в голове после одного-двух повторений.
</a:t>
            </a:r>
            <a:endParaRPr lang="en-US" sz="1167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смысл в одном образе
</a:t>
            </a:r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часто рисует понятную картину: человек видит не буквальный перевод, а образ и скрытую мысль. Такой приём делает выражение заметным, а смысл — более точным. В тетради это можно выделить цветом или подчеркнуть.
</a:t>
            </a:r>
            <a:endParaRPr lang="en-US" sz="1217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помогает картинка
</a:t>
            </a:r>
            <a:pPr algn="ctr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с пословицей есть рисунок, она запоминается ещё лучше. Подойдёт страница тетради с выделенной фразой, облачка реплик или мультяшная сцена, где герой говорит нужное выражение в подходящем моменте.
</a:t>
            </a:r>
            <a:endParaRPr lang="en-US" sz="1256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пословицы легко запоминаются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смысл пословицы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перейти от буквального чтения к верному пониманию выражения.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58874"/>
            <a:ext cx="284700" cy="28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74691"/>
            <a:ext cx="284700" cy="2530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английской речи используют фразы и пословицы
</a:t>
            </a:r>
            <a:endParaRPr lang="en-US" sz="225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фразы особенно удобны в приветствии, благодарности и извинении. Они помогают быстро начать разговор и звучать естественно, когда времени на длинные объяснения нет.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такие выражения делают текст вежливым и понятным. Их часто используют в коротких письмах, чатах и записках, где важно передать смысл без лишних слов.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 сообщения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хорошо подходят для презентаций, плакатов и творческих работ. Они помогают выразить главную мысль ярко и запоминающе, если аудитория понимает тему.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Выступления и проекты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рассказах, сценках и сочинениях пословицы и готовые фразы делают речь живой. Они помогают показать характер героя, настроение и отношение к событию.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 творчество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858" y="1148225"/>
            <a:ext cx="3217335" cy="315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использовании английских выражений
</a:t>
            </a:r>
            <a:endParaRPr lang="en-US" sz="2104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слово
</a:t>
            </a:r>
            <a:pPr algn="l" indent="0" marL="0">
              <a:lnSpc>
                <a:spcPct val="100000"/>
              </a:lnSpc>
              <a:buNone/>
            </a:pPr>
            <a:r>
              <a:rPr lang="en-US" sz="23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переводить русскую пословицу буквально, если в английском есть свой устойчивый вариант. Такой перевод звучит неестественно и может изменить смысл высказывания.
</a:t>
            </a:r>
            <a:endParaRPr lang="en-US" sz="1255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пословиц
</a:t>
            </a:r>
            <a:pPr algn="l" indent="0" marL="0">
              <a:lnSpc>
                <a:spcPct val="100000"/>
              </a:lnSpc>
              <a:buNone/>
            </a:pPr>
            <a:r>
              <a:rPr lang="en-US" sz="2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вставлять пословицы в каждую реплику, речь становится тяжёлой и искусственной. Лучше использовать одну точную фразу там, где она действительно помогает.
</a:t>
            </a:r>
            <a:endParaRPr lang="en-US" sz="1272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I’m sorry и Excuse me. Первая фраза нужна для извинения, а вторая — чтобы привлечь внимание, пройти мимо или попросить повторить.
</a:t>
            </a:r>
            <a:endParaRPr lang="en-US" sz="1389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вежливых выражений важны произношение и порядок слов. Ошибки в форме могут сделать вопрос или просьбу менее понятными для собеседника.
</a:t>
            </a:r>
            <a:endParaRPr lang="en-US" sz="13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3575" y="1068000"/>
            <a:ext cx="4172150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три пословицы, их краткий смысл и ситуация, в которой их удобно использовать на уроке или в 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пословицы связывают успех с усилием, поддержкой и целеустремлённостью, поэтому легко соотносятся со школьными ситуациями.
</a:t>
            </a:r>
            <a:endParaRPr lang="en-US" sz="1481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пословица, значение и пример
</a:t>
            </a:r>
            <a:endParaRPr lang="en-US" sz="2531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английского языка; общеупотребительные английские пословицы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650" y="1205853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35094" y="1205853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894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98050" y="1248003"/>
            <a:ext cx="571500" cy="457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4850" y="1205853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4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общения на уроке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549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 доски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Can I answer? и May I come in? помогают обратиться к учителю вежливо. Они показывают, что ученик умеет соблюдать правила общения на уроке.
</a:t>
            </a:r>
            <a:endParaRPr lang="en-US" sz="1523" dirty="0"/>
          </a:p>
        </p:txBody>
      </p:sp>
      <p:sp>
        <p:nvSpPr>
          <p:cNvPr id="16" name="Text 3"/>
          <p:cNvSpPr txBox="1"/>
          <p:nvPr/>
        </p:nvSpPr>
        <p:spPr>
          <a:xfrm>
            <a:off x="37785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в учебнике
</a:t>
            </a:r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page are we on? помогает быстро узнать, где находится класс. Эта фраза удобна, когда нужно следить за объяснением и не терять нужное место.
</a:t>
            </a:r>
            <a:endParaRPr lang="en-US" sz="1419" dirty="0"/>
          </a:p>
        </p:txBody>
      </p:sp>
      <p:sp>
        <p:nvSpPr>
          <p:cNvPr id="17" name="Text 4"/>
          <p:cNvSpPr txBox="1"/>
          <p:nvPr/>
        </p:nvSpPr>
        <p:spPr>
          <a:xfrm>
            <a:off x="20667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don’t understand и Could you repeat, please? помогают уточнить задание или просьбу. Такие выражения поддерживают учебный диалог и снимают недопонимание.
</a:t>
            </a:r>
            <a:endParaRPr lang="en-US" sz="1284" dirty="0"/>
          </a:p>
        </p:txBody>
      </p:sp>
      <p:sp>
        <p:nvSpPr>
          <p:cNvPr id="18" name="Text 5"/>
          <p:cNvSpPr txBox="1"/>
          <p:nvPr/>
        </p:nvSpPr>
        <p:spPr>
          <a:xfrm>
            <a:off x="54903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одноклассниками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такие выражения нужны не только с учителем, но и между учениками. Они помогают задавать вопросы спокойно, вежливо и без лишнего напряжения.
</a:t>
            </a:r>
            <a:endParaRPr lang="en-US" sz="1383" dirty="0"/>
          </a:p>
        </p:txBody>
      </p:sp>
      <p:sp>
        <p:nvSpPr>
          <p:cNvPr id="19" name="Text 6"/>
          <p:cNvSpPr txBox="1"/>
          <p:nvPr/>
        </p:nvSpPr>
        <p:spPr>
          <a:xfrm>
            <a:off x="7202101" y="2238225"/>
            <a:ext cx="15870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разговоре
</a:t>
            </a:r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использует готовые фразы, тем легче ему говорить по-английски. Короткие реплики экономят время и делают речь ясной для всех участников урока.
</a:t>
            </a:r>
            <a:endParaRPr lang="en-US" sz="13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чаще всего нужны там, где важно быстро и вежливо ответить собеседнику. Особенно часто они связаны с повседневным общением в школе и дома.
</a:t>
            </a:r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доля приходится на благодарность, извинение и просьбу: именно эти действия чаще всего требуют короткого, вежливого ответа.
</a:t>
            </a:r>
            <a:endParaRPr lang="en-US" sz="1591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распределения по школьным учебным материалам по английскому языку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выражают короткие фразы
</a:t>
            </a:r>
            <a:endParaRPr lang="en-US" sz="27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574"/>
            <a:ext cx="2916900" cy="11280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309630"/>
            <a:ext cx="2916900" cy="11280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825" y="3517680"/>
            <a:ext cx="2916900" cy="1128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483425" y="1153406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Страница, которая запоминается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детской книге герой говорит пословицу в нужный момент, и его реплика сразу становится ярче. Читатель лучше понимает характер персонажа, а рядом с текстом легко представить иллюстрацию или выделенную цитату на странице.
</a:t>
            </a:r>
            <a:endParaRPr lang="en-US" sz="1280" dirty="0"/>
          </a:p>
        </p:txBody>
      </p:sp>
      <p:sp>
        <p:nvSpPr>
          <p:cNvPr id="9" name="Text 2"/>
          <p:cNvSpPr txBox="1"/>
          <p:nvPr/>
        </p:nvSpPr>
        <p:spPr>
          <a:xfrm>
            <a:off x="3483425" y="236146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в мультфильме
</a:t>
            </a:r>
            <a:pPr algn="l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мультфильме короткая пословица может звучать как подсказка или шутка. Она помогает передать настроение героя и делает диалог похожим на живую речь, поэтому зритель быстро запоминает выражение.
</a:t>
            </a:r>
            <a:endParaRPr lang="en-US" sz="1455" dirty="0"/>
          </a:p>
        </p:txBody>
      </p:sp>
      <p:sp>
        <p:nvSpPr>
          <p:cNvPr id="10" name="Text 3"/>
          <p:cNvSpPr txBox="1"/>
          <p:nvPr/>
        </p:nvSpPr>
        <p:spPr>
          <a:xfrm>
            <a:off x="3483425" y="3569512"/>
            <a:ext cx="4136700" cy="10267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в песне или сцене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песне или фильме пословица часто подчёркивает главную идею сюжета. Она связывает текст с жизненным опытом и помогает слушателю понять, почему герой поступает именно так.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пословицы звучат в книгах, мультфильмах и песнях
</a:t>
            </a:r>
            <a:endParaRPr lang="en-US" sz="21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личный словарь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шаге от знакомства с новой фразой до её регулярного повторения в речи и письме.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выражения важны для изучения английского
</a:t>
            </a:r>
            <a:endParaRPr lang="en-US" sz="2288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естественнее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помогают говорить по-английски спокойнее и вежливее. С ними проще начать разговор, задать вопрос или поблагодарить собеседника без долгих раздумий.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открывают культуру
</a:t>
            </a:r>
            <a:pPr algn="l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показывают, какие мысли и ценности важны для носителей языка. Через них школьники лучше понимают образность, традиции и скрытый смысл английской речи.
</a:t>
            </a:r>
            <a:endParaRPr lang="en-US" sz="1777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 разных заданиях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встречаются в текстах, диалогах, аудировании и творческих работах. Поэтому их знание помогает увереннее справляться с уроками и использовать язык точнее.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214202"/>
            <a:ext cx="4151400" cy="2619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выражений удобно повторять дома и использовать в школьных ситуациях. Таблица помогает быстро увидеть смысл и типичное применение каждого примера.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выражения — те, которые можно сразу применить в общении: они просты, часто повторяются и быстро запоминаются через пример ситуации.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запоминания на уроке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примеры по теме «Useful phrases, sayings and proverbs»
</a:t>
            </a:r>
            <a:endParaRPr lang="en-US" sz="11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5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английский становится сильнее с полезными выражениями
</a:t>
            </a:r>
            <a:pPr algn="ctr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делают речь вежливой и понятной, а пословицы добавляют образность и смысл. Если учить их постепенно, общаться по-английски станет легче и увереннее.
</a:t>
            </a:r>
            <a:endParaRPr lang="en-US" sz="37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2026-05-30T23:27:02Z</dcterms:created>
  <dcterms:modified xsi:type="dcterms:W3CDTF">2026-05-30T23:27:02Z</dcterms:modified>
</cp:coreProperties>
</file>