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религия Древнего мира: основные темы и значимость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роли культуры и верований в формировании древних цивилизаций.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основные цивилизации Древнего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мир включал цивилизации Месопотамии, Египта, Индии, Китая, Греции и Рима. Урбанизация, письменность и социальная структура стали основой их развития и религиозной практики.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культуры в Древнем мире: формы выражения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 включала архитектуру, технику и письменность — например, клинопись и египетские иероглифы, отражающие уровень цивилизационного развития.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культура представлена мифологией, искусством и философией; зарождение науки было отмечено трудами Фалеса и Пифагора.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Культовые сооружения, такие как пирамиды и зиккураты, служили центрами религиозной жизни и символами культурной идентичности.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расселение древних цивилизаций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 отражалась в религии: культ рек и солнца проникал в мифологию, обряды и символику, подчеркивая важность природных сил.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на религиозные представления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формировались в долинах Нила, Тигра с Евфратом, Инда и Ганга, Хуанхэ и Янцзы. Наличие плодородных земель и водных ресурсов способствовало плодотворному развитию общества и культуры.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центры и факторы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в культуре и обществе Древнего мира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верования были универсальными и формировали понимание мира через анимизм, где природа одухотворялась и наделялась духами.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Политеизм подразумевал поклонение множеству богов, отражая сложность и разнообразие окружающего мира и социальных отношений.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Тотемизм во многих общинах подчеркивал связь с предками через культ общих символов и животных.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практики устанавливали нормы поведения и ритуалы, объясняя явления природы и поддерживая социальный порядок.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25" y="1564045"/>
            <a:ext cx="2097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01105"/>
            <a:ext cx="27960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80800" y="1564045"/>
            <a:ext cx="24465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35650" y="1564045"/>
            <a:ext cx="24465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религиозные системы в Древнем мире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богов Ра, Осириса и Исиды отражал представления о жизни, смерти и возрождении в гармонии с природой и космосом.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политеизм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включали карму, дхарму и духовное освобождение; буддизм подчеркивал путь к просветлению и отказ от жестких кастовых границ.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 буддизм в Индии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божества управляли судьбами и явлениями; религия пронизала повседневную жизнь городов-государств.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Месопотамское богословие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Основывался на дуализме добра и зла, пропагандируя этические нормы и веру в суд и возмездие.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Зороастризм в Персии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призывал к гармонии с природой и дао, конфуцианство — к морали и социальной ответственности.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и конфуцианство в Китае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758819"/>
            <a:ext cx="4843800" cy="256696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религиозных представлений древних цивилизаций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основные религиозные концепции, божества, обряды и взгляды на загробный мир в ключевых цивилизациях.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мифологии и ритуалов подчеркивают уникальность религиозных систем.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истории древних цивилизаций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жречество как центры религиозной жизни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храм Амона-Ра служил не только религиозным, но и административным центром. Праздники и обряды объединяли жителей вокруг единых верований и традиций.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 общественные центры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контролировали астрономию, математику и медицину, управляя храмовыми землями и ресурсами. Их роль определяла религиозное и социальное влияние в обществе.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власть жречества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происхождении мира и человека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мифу, Земля возникла из первобытного океана Нун, из которого появился бог Атум. Этот рассказ отражал представления о цикличности и возрождении.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миф о сотворении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возник из хаоса, боги воплощали силы природы и человечества. Мифы объясняли устройство мира и роль человека в нём.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концепция космоса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были созданы, чтобы служить богам и поддерживать их. Эпос подчёркивал иерархию и важность ритуалов для сохранения порядка.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Месопотамский эпос о создании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Осириса и вера в загробную жизнь в Египте
</a:t>
            </a:r>
            <a:endParaRPr lang="en-US" sz="2631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мумификации обеспечивал сохранность тела для загробной жизни. Он сопровождался сложными обрядами и символами, обеспечивавшими переход души.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Мумификация как ритуал бессмертия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Душа взвешивалась на весах Майат, определяя её судьбу. Этот суд отражал веру в справедливость и необходимость праведной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Осириса и моральное воздаяние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жречества в Месопотамии
</a:t>
            </a:r>
            <a:endParaRPr lang="en-US" sz="276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Месопотамии контролировали храмы и зиккураты, которые служили религиозными и административными центрами. Они выполняли не только религиозные обряды, но и поддерживали обучение письму и астрономии, обеспечивая связь между богами и людьми.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как управители зиккуратов и образовательного процесса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Жречество проводило сложные ритуалы, направленные на умилостивление богов, управление природными явлениями и защиту города. Они были посредниками в верованиях, влияя на политическую власть через религиозное одобрение и прогнозирование событий.
</a:t>
            </a:r>
            <a:endParaRPr lang="en-US" sz="1189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Магические ритуалы и роль жречества в судьбе 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религиозных практик Древнего Китая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китайской религии культ предков утверждал важность семейных связей и социальной гармонии. Священные силы Неба и Земли воспринимались как главные стимулы жизни, объединяя природные циклы и человеческое существование.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предков и символика Неба и Земли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подчеркивало моральный долг и ритуалы уважения к предкам, поддерживая социальный порядок. Даосизм же акцентировал тесную связь с природой и гармонию с Дао в обрядах, что отражалось в праздниках, связанных с сельскохозяйственным циклом.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основы конфуцианства и даосизма в религиозных ритуалах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идеи и художественное выражение в Древней Индии
</a:t>
            </a:r>
            <a:endParaRPr lang="en-US" sz="235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основывался на понятии дхармы — обязанностей и справедливости, а кастовая система регламентировала социальные роли. Эти принципы находили отражение в храмовом искусстве, созданном для поддержки ритуалов и верований.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Дхарма и кастовая система в индуизме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пропагандировал освобождение от страданий через восемь ступеней пути. Храмовые ступы и статуи Будды служили зеркалом духовных идей, стимулируя медитацию и распространение учения среди разных слоёв общества.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Буддийское учение и его визуальное отражение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практики в Древней Греции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фестивали сопровождались религиозными церемониями, где ставились драмы античных авторов. Это способствовало распространению мифологии и обсуждению моральных ценностей в общественном пространстве.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миф как формы религиозных обрядов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соревнования сопровождались жертвоприношениями богам и считались формой богослужения. Они укрепляли единство греческих полисов и выражали почтение к божественному началу в жизни общества.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 Пифийские игры — выражение религиозного культа
</a:t>
            </a:r>
            <a:endParaRPr lang="en-US" sz="1184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греческой религии почитались многочисленные божества — Зевс, Афина, Аполлон. Им посвящались жертвоприношения и праздники, укреплявшие общественные связи и подчеркивавшие региональную идентичность.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Политеизм и культ олимпийских богов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 и обряды Древнего Рима
</a:t>
            </a:r>
            <a:endParaRPr lang="en-US" sz="2499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интегрировали богов этрусков и греков, создавая уникальный пантеон. Семейные божества, Лары и Пенаты, охраняли домашний очаг, а торжественные ритуалы укрепляли социальные связи.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Римских богов и семейные культы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церемонии и почитание императора как божества усиливали легитимность власти. Храм Пантеон служил центром религиозных и государственных торжеств, символизируя единство государства и религии.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культ как политический инструмент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отражение в искусстве и архитектуре Древнего мира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Монументальные скульптуры, например статуя Зевса в Олимпии, визуализировали могущество и характер богов, укрепляя веру и авторитет жречества в обществе.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богов: воплощение духовных идеалов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сцены на мозаиках и фресках рассказывали мифы и обряды, создавая атмосферу святости и помогая в распространении культовых историй среди населения.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 фрески в религиозных интерьерах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храмов, таких как Парфенон и Луксор, отражало стремление соединить земное и божественное. Их архитектура и декор символизировали религиозные идеи и служили центрами общественной жизни.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храмы как символы божественной власти
</a:t>
            </a:r>
            <a:endParaRPr lang="en-US" sz="13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передачи культурных и религиозных традиций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древнеиндийских Вед, начало записи китайских летописей Шан Шу, расцвет вавилонской литературы.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тысячелетие до н.э.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греческих эпосов «Илиада» и «Одиссея», развитие мифологии и формирование культовых традиций в Греции.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 н.э.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буддизма и записей философских учений в Индии, усиление влияния письменности в культурной жизни Востока.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VI–V века до н.э.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клинописи в Месопотамии и иероглифики в Египте, формирование первых мифологических текстов и ритуальных книг.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тысячелетие до н.э.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Межкультурный диалог и влияния в древности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архитектурных форм, например зиккуратов ассирийцами, указывает на тесный обмен инженерными знаниями.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эллинизма на Индию отражается в образах божеств и художественных техниках, появившихся в регионах Греко-Бактрии.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буддизма по Шёлковому пути знаменует важность торговых маршрутов в религиозно-культурном обмене.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 культуры и религии Древнего мира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этические ценности и правовые нормы восходят к религиозным принципам древних цивилизаций и сохраняются в современных обществах.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и художественные традиции Древнего мира служат образцом для современного искусства и культуры во всём мире.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политеистических и анимистических верований продолжают существовать в ритуалах и мировоззрениях различных народов.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монотеизму, зародившийся в поздней античности, формирует религиозные структуры современных мировых религий.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древнего культурного и религиозного наследия для человечества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религия Древнего мира заложили основу современных цивилизаций, формируя язык, ценности и институты, важные для понимания истории и развития человечества.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2026-05-11T08:15:26Z</dcterms:created>
  <dcterms:modified xsi:type="dcterms:W3CDTF">2026-05-11T08:15:26Z</dcterms:modified>
</cp:coreProperties>
</file>