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 однородных членах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находить союзы и правильно ставить запятые.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встречаются почти в каждом тексте. Если быстро находить их и понимать значение союза, легче писать без ошибок, выполнять упражнения и правильно расставлять запятые в диктанте.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однородные члены предложения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вопрос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отвечают на один и тот же вопрос и относятся к одному слову в предложении. Поэтому они выполняют одинаковую роль.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члены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могут быть подлежащими, сказуемыми, дополнениями, определениями или обстоятельствами. Важно не название, а то, что они связаны с одним и тем же словом.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часто перечисляют предметы, действия, признаки или места: книги, тетради и альбомы; читает и пишет; в парке и в саду.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между ними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соединяются союзами, которые показывают добавление, выбор или противопоставление. Именно союз помогает понять смысл связи между ними.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несколько одинаковых по роли слов, которые можно произнести с перечислительной интонацией, перед вами однородные члены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4682" y="1715735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357" y="16922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сочинительных союзов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объединяют однородные члены и показывают перечисление или добавление. К ним относятся и, да в значении и, ни… 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союзы указывают на выбор, чередование или неясность. Самые частые из них: или, либо, то… то, не то… не то.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союзы связывают слова, которые сопоставляются или противопоставляются по смыслу. Обычно это а, но, да в значении 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союзы и их значения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нужные союзы и их смысл в 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тип связи можно увидеть по смыслу союза и по примеру.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6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 между однородными членами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без запятой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 обычно соединяет два однородных члена без запятой. Он просто объединяет слова, которые выполняют одинаковую роль в 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саду росли яблони и груши. На уроке мы читали и писали. В обоих случаях союз и соединяет одинаковые по значению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изображении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два предмета или два действия, соединённые одним союзом. Так легче запомнить, что запятая здесь обычно не нужна.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нужна, а когда нет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союз или конструкция, тем внимательнее нужно проверять пунктуацию.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союз и чаще всего не требует запятой, а противопоставление и повторение почти всегда её требуют.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пунктуации по теме «Союзы при однородных членах предложения»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 говорят о том, что предметы, признаки или действия складываются вместе. Они помогают передать перечисление и дополнение мысли без противопоставления.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 в значении и, ни… ни, тоже, также. В школьных упражнениях особенно часто встречается союз 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предложения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портфеле лежали книги, тетради и пенал. Ни ветер, ни дождь не испортили прогулку. В таких предложениях союз соединяет одинаковые по роли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один и он соединительный, запятая между однородными членами обычно не ставится. Это одно из самых полезных правил для диктантов.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600" y="130425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выбора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 показывают, что нужно выбрать один вариант из нескольких. Они помогают передать сомнение, альтернативу или неясность ситуации.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5600" y="2401075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событий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то… то и не то… не то передают смену действий или признаков. В таких предложениях события как будто чередуются друг с другом.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0" y="3497909"/>
            <a:ext cx="3956400" cy="8887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мы пойдём в парк или на стадион. То выглянет солнце, то снова пойдёт дождь. В обоих случаях виден выбор или чередование.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 соединяют однородные члены, которые по смыслу сравниваются или противопоставляются. Один признак как будто оттеняет другой.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группе чаще всего встречаются а, но, да в значении но, однако. Именно перед такими союзами обычно ставится запятая.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был короткий, но интересный. Мальчик тихий, а не робкий. В таких предложениях второй признак показывает неожиданный или контрастный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запятую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определить пунктуацию при однородных членах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состоят из двух и более одинаковых частей. Они помогают подчеркнуть перечисление, усилить признак или показать чередование действий в предложении.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союзы и… и, ни… ни, то… то, не только…, но и. В речи они делают связь между однородными членами более выразительной и заметной.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союз повторяется, между его частями обычно ставится запятая. Она отделяет однородные члены и помогает не потерять смысл перечисления или чередования.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речи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книги, и тетради, и ручки лежали на столе. То ветер усиливался, то стихал. Такие предложения легко узнать по одинаковым частям союза.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 типичных конструкциях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модели и посмотрим, когда нужна запятая.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Одиночный соединительный союз обычно не требует запятой, а повторяющиеся, противительные и двойные конструкции чаще всего её требуют.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пунктуации по теме однородных членов предложения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союзы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союзы состоят из двух частей, которые работают только вместе. Они связывают однородные члены и помогают точнее передать сравнение, уточнение или усиление мысли.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не только…, но и, как… так и, если не… то, не столько… сколько. Такие союзы требуют внимательного чтения всего предложения.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двойных союзах запятая ставится не по отдельности, а по правилу всей конструкции. Поэтому важно узнавать обе части союза и не разрывать их случайно.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перед уроком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открыл рюкзак и сразу увидел порядок: тетради, учебники, пенал. Всё это относилось к одному общему слову — «в рюкзаке». После него удобно ставить двоеточие, потому что дальше идёт перечисление.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стол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лежали краски, кисти, альбом и салфетки. Одно общее слово объединяло все предметы в одну группу и показывало, что перед нами список того, что лежало на столе.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перед рядом стоит общее слово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союзы в школьных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короткие союзы, которые легко заметить в предложении и правильно соотнести с правилом пунктуации.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союз используется в упражнениях, тем важнее быстро узнавать его значение и проверять запятую по правилу.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предложений по теме однородных членов; дата не указана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перед 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ставят запятую перед одиночным союзом и, хотя между двумя однородными членами она обычно не нужна. Это особенно заметно в коротких перечислениях.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запятой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забывают поставить запятую перед, а и но. Эти союзы показывают противопоставление, поэтому их нужно выделять особенно внимательно при письме.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союзов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союз и принимают за, а или наоборот. Чтобы не ошибиться, полезно спросить себя: здесь перечисление, выбор или противопоставление.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определение повтора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союзы не всегда замечают с первого взгляда. Если в предложении есть и… и или то… то, запятая обычно ставится между частями конструкции.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членов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нужно отличать от слов, которые не имеют одинаковой роли в предложении. Иначе можно неверно определить, где нужна запятая, а где нет.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предложения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однородные члены и проверить пунктуацию без лишних ошибок.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закрепления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Соединительный союз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купила яблоки и груши. Здесь союз и соединяет два однородных дополнения, поэтому запятая не нужна. Предложение помогает вспомнить правило о одиночном соединительном союзе.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Разделительный союз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пойдём в парк или в кино. Союз или показывает выбор между двумя вариантами, а однородные члены отвечают на один и тот же вопрос.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Противительный союз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выпал, но быстро растаял. Союз, но противопоставляет действия, поэтому перед ним ставится запятая. В таких предложениях особенно важно заметить смысловой контраст.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Перечисление с союзом
</a:t>
            </a:r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стояли стол, стул и шкаф. Здесь есть перечисление однородных подлежащих, а запятая ставится только между первыми двумя словами, перед одиночным и она не нужна.
</a:t>
            </a:r>
            <a:endParaRPr lang="en-US" sz="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и союзы: главное правило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при однородных членах помогают точно передавать перечисление, выбор и противопоставление. Если запомнить группы союзов и научиться быстро проверять их значение, писать грамотно станет заметно легче.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2026-05-28T06:24:56Z</dcterms:created>
  <dcterms:modified xsi:type="dcterms:W3CDTF">2026-05-28T06:24:56Z</dcterms:modified>
</cp:coreProperties>
</file>