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3963" y="50"/>
            <a:ext cx="287982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человека: как организм получает информацию о мире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органы чувств превращают раздражители в точные ощущения?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833" y="1055075"/>
            <a:ext cx="3973734" cy="391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 — это единая система, которая принимает сигнал, проводит его по нервным путям и обрабатывает в мозге. Именно так человек ощущает мир вокруг себя и внутри организма.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анализатор и почему это важно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30" y="1229925"/>
            <a:ext cx="2482390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анализатора: три звена одной системы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Рецепторный отдел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Рецепторы первыми воспринимают свет, звук, давление, температуру и химические вещества. Они превращают действие раздражителя в нервный импульс, который может передаваться дальше по нервной системе.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Проводящий путь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нервы и нервные пути доставляют сигнал от рецептора к головному мозгу. Без этого звена информация не сможет дойти до центра обработки, даже если рецептор работает исправно.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Центральный отдел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больших полушарий сигнал анализируется, сравнивается с опытом и превращается в осознанное ощущение. Если одно из звеньев повреждено, чувствительность заметно снижается или исчезает.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3597" y="1538575"/>
            <a:ext cx="3049156" cy="27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Зрительный анализатор: путь светового сигнала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свет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проходит через роговицу, зрачок, хрусталик и стекловидное тело, а затем достигает сетчатки. Эти части глаза направляют лучи так, чтобы изображение было сфокусировано.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фоторецепторов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сетчатке находятся палочки и колбочки. Палочки лучше работают в сумерках, а колбочки отвечают за цветовое и дневное зрение, помогая различать детали и оттенки.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на сетчатке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сетчатке изображение получается уменьшенным и перевернутым. Мозг умеет правильно интерпретировать этот сигнал, поэтому человек видит предметы в привычном виде.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обрабатывается сигнал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информация поступает в затылочную долю больших полушарий. Там происходит распознавание формы, цвета, движения и положения объектов в пространстве.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измерения, а учебное сравнение вклада органов чувств в повседневное восприятие.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обычно дает больше всего информации, но остальные анализаторы незаменимы для безопасности, общения и оценки окружающей среды.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сведения о мире дают разные анализаторы
</a:t>
            </a:r>
            <a:endParaRPr lang="en-US" sz="2257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«Анализаторы человека»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9587" y="976725"/>
            <a:ext cx="2888477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анализатор и восприятие звука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64627" y="1328600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ухо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Ушная раковина собирает звуковые волны и направляет их в слуховой проход. Благодаря этому звук достигает барабанной перепонки и вызывает ее колебания.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64717" y="2438302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Среднее ухо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Слуховые косточки усиливают колебания барабанной перепонки и передают их дальше. Это помогает даже слабым звукам стать достаточно сильными для восприятия внутренним ухом.
</a:t>
            </a:r>
            <a:endParaRPr lang="en-US" sz="1132" dirty="0"/>
          </a:p>
        </p:txBody>
      </p:sp>
      <p:sp>
        <p:nvSpPr>
          <p:cNvPr id="13" name="Text 4"/>
          <p:cNvSpPr txBox="1"/>
          <p:nvPr/>
        </p:nvSpPr>
        <p:spPr>
          <a:xfrm>
            <a:off x="864717" y="3548016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ухо
</a:t>
            </a:r>
            <a:pPr algn="l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улитке колебания превращаются в нервные импульсы. Здесь начинается собственно работа слухового анализатора: механические колебания становятся сигналом для нервной системы.
</a:t>
            </a:r>
            <a:endParaRPr lang="en-US" sz="1132" dirty="0"/>
          </a:p>
        </p:txBody>
      </p:sp>
      <p:sp>
        <p:nvSpPr>
          <p:cNvPr id="14" name="Text 5"/>
          <p:cNvSpPr txBox="1"/>
          <p:nvPr/>
        </p:nvSpPr>
        <p:spPr>
          <a:xfrm>
            <a:off x="3516477" y="1328600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мозг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Слуховой нерв передает информацию в височную долю коры больших полушарий. Там мозг различает высоту, громкость, тембр и направление звука.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516567" y="2438302"/>
            <a:ext cx="2169730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слуха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 помогает понимать речь, слушать музыку, различать шумы и замечать предупреждающие сигналы. Это важный анализатор для общения, обучения и безопасности.
</a:t>
            </a:r>
            <a:endParaRPr lang="en-US" sz="116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814716"/>
            <a:ext cx="3934500" cy="12555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рецепторы работают в каждом анализаторе и зачем они нужны человеку.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анализатора свои рецепторы и свои задачи, но вместе они обеспечивают целостное восприятие мира.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анализаторов человека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тема «Анализаторы человека»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30" y="1229925"/>
            <a:ext cx="2482390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Обонятельный анализатор: восприятие запахов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Обонятельные рецепторы расположены в верхней части носовой полости. Они улавливают молекулы пахучих веществ, растворенные в слизи, и начинают передачу сигнала в нервную систему.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обоняние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Обоняние помогает узнавать знакомые запахи, отличать свежую пищу от испорченной и замечать опасные вещества, например дым или утечку газа. Это важный защитный сигнал.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насморке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слизистая носа воспалена, обоняние ослабевает. Из-за этого пища кажется менее вкусной, потому что запах и вкус в повседневном восприятии тесно связаны.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93930" y="827125"/>
            <a:ext cx="2962839" cy="415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2600" y="253597"/>
            <a:ext cx="79809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Вкусовой анализатор: основные вкусы и их значение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27875" y="11508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рецепторы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Вкусовые рецепторы расположены главным образом на вкусовых сосочках языка, а также на нёбе и в глотке. Они помогают оценивать состав и свойства пищи.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59543" y="11520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вкусов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различает сладкий, солёный, кислый, горький и умами. Каждый вкус даёт мозгу информацию о химическом составе еды и помогает выбрать подходящую пищу.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027875" y="3164363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обонянием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 обоняние работают вместе, поэтому запах сильно влияет на то, как мы ощущаем пищу. Если нос заложен, вкус кажется менее ярким.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59543" y="3165504"/>
            <a:ext cx="2017301" cy="1507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осторожности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вкус часто вызывает настороженность, потому что может быть связан с вредными веществами. Сладкий и солёный вкусы помогают оценивать питательность и состав еды.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сигнала в анализаторе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общую последовательность работы любого анализатора от раздражителя до ощущения.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Кожный анализатор и его роль в осязании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 читают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берёт в руку карандаш, монету или лист бумаги, кожа сразу сообщает, что именно он держит. Особенно чувствительны кончики пальцев: они различают форму, неровности и даже лёгкое прикосновение. Благодаря этому мы можем действовать точно, не глядя на предмет.
</a:t>
            </a:r>
            <a:endParaRPr lang="en-US" sz="1295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предупреждает об 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Кожные рецепторы первыми сообщают о боли, жаре или холоде. Если рука касается горячего предмета, человек отдёргивает её почти мгновенно. Такая быстрая реакция защищает от ожогов, порезов и других травм, даже когда взгляд отвлечён на другое.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Неравномерная чувствительность разных участков тела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Ладони и 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кистях расположено много рецепторов, поэтому они лучше всего различают прикосновение, давление и мелкие неровности. Это особенно важно при письме, работе с инструментами и удержании скользких предметов.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Губы и язык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участки очень чувствительны к прикосновению и температуре. Благодаря этому человек осторожно пробует пищу, замечает её текстуру и быстро реагирует на слишком горячие или острые предметы.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и голень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менее чувствительных участках кожи рецепторов меньше, поэтому они слабее различают мелкие изменения. Именно поэтому лёгкое касание на спине ощущается иначе, чем на пальцах или губах.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чувствительность, тем аккуратнее движения. Поэтому письмо, игра на музыкальных инструментах и сборка мелких деталей требуют не только тренировки, но и хорошей работы кожных рецепторов.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делах работает не один орган чувств, а сразу несколько. Даже простое действие может требовать одновременной помощи зрения, слуха, обоняния и осязания.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частыми помощниками в быту остаются зрение и осязание, но безопасность и точность действий обеспечивают совместная работа всех анализаторов.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анализаторы включаются в повседневных ситуациях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«Анализаторы»; качественная оценка роли анализаторов в типичных ситуациях
</a:t>
            </a:r>
            <a:endParaRPr lang="en-US" sz="13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мозг объединяет сигналы от разных анализаторов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37764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сигналов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рецепторы одновременно посылают в мозг информацию о свете, звуке, запахе, вкусе, прикосновении и положении тела. Каждый сигнал идёт по своему нервному пути, но обрабатывается как часть единой картины.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72482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 узнавание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коре больших полушарий мозг сопоставляет новые сведения с тем, что человек уже знает. Поэтому блюдо узнаётся не только по виду, но и по запаху, вкусу и температуре.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07211" y="1336698"/>
            <a:ext cx="2164503" cy="3122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Координация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ходьбы, письма или спорта мозг учитывает сигналы от мышц и суставов. Это помогает удерживать равновесие, точно рассчитывать движения и быстро исправлять ошибки.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различные нарушения связаны с причиной и заметны в 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временное или частичное нарушение одного анализатора мешает учёбе и быту, поэтому органы чувств важно беречь от перегрузки и травм.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анализаторов и их причины
</a:t>
            </a:r>
            <a:endParaRPr lang="en-US" sz="2370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«Анализаторы»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8730" y="1229925"/>
            <a:ext cx="2482390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сохранения зрения, слуха и кожной чувствительности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00" y="12299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зрение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и писать нужно при хорошем освещении, держа книгу на расстоянии 30–35 см. При работе с экраном полезно делать перерывы, чтобы глаза успевали отдыхать.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4100" y="24115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Защищать слух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Громкая музыка, шумные места и длительное использование наушников на высокой громкости перегружают слух. Безопаснее делать тише звук и устраивать паузы, особенно после долгого прослушивания.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94100" y="3593125"/>
            <a:ext cx="3622500" cy="10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чувствительность кожи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Кожу следует защищать от ожогов, холода, химических веществ и порезов. Аккуратность в быту помогает сохранить рецепторы и вовремя замечать прикосновение, боль и температуру.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утомления анализаторов и восстановление чувствительности
</a:t>
            </a:r>
            <a:endParaRPr lang="en-US" sz="2173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перегрузка органов чувств приводит к утомлению и как отдых помогает восстановить работу анализаторов.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0843" y="976725"/>
            <a:ext cx="2885965" cy="3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 изучению чувствительности кожи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30" y="1328608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Постановка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исследования берут два острия циркуля или специальный прибор и касаются ими разных участков кожи. Расстояние между точками постепенно меняют, чтобы определить порог различения прикосновений.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830" y="2438304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участков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Кончики пальцев обычно различают два прикосновения раньше, чем предплечье или спина. Это показывает, что на разных участках тела чувствительность неодинакова и зависит от числа рецепторов.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4830" y="3548012"/>
            <a:ext cx="4850422" cy="9348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из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подтверждает, что осязание работает точнее там, где рецепторов больше. Поэтому кисти, губы и язык помогают человеку лучше распознавать предметы и контролировать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6255" y="3439185"/>
            <a:ext cx="239400" cy="19152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анализаторов в учебе, спорте и безопасности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помогает читать и рассматривать таблицы, слух — слушать объяснения, а кожная чувствительность и движение — писать, чертить и выполнять практические задания аккуратно и без лишних ошибок.
</a:t>
            </a:r>
            <a:endParaRPr lang="en-US" sz="944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бега, игр и упражнений зрение, слух, равновесие и осязание помогают быстро реагировать на сигнал, сохранять координацию и уменьшать риск падений и столкновений.
</a:t>
            </a:r>
            <a:endParaRPr lang="en-US" sz="1017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рядом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газа, слишком горячий предмет, резкий звук или плохая видимость — всё это сигналы, которые анализаторы распознают очень быстро. Так человек успевает вовремя избежать опасности.
</a:t>
            </a:r>
            <a:endParaRPr lang="en-US" sz="1017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понимать речь, выражение лица и интонацию, человеку нужны сразу несколько анализаторов. Их согласованная работа делает общение точным, а поведение — более уверенным и безопасным.
</a:t>
            </a:r>
            <a:endParaRPr lang="en-US" sz="10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помогают понимать мир и защищать себя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Анализаторы объединяют работу рецепторов, нервов и мозга. Благодаря им человек видит, слышит, чувствует, различает запахи и вкус, а значит учится, общается и действует безопасно.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2026-06-01T12:58:50Z</dcterms:created>
  <dcterms:modified xsi:type="dcterms:W3CDTF">2026-06-01T12:58:50Z</dcterms:modified>
</cp:coreProperties>
</file>