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Носов: весёлый писатель для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смешные истории о школьниках и друзьях.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Николай Носов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— один из самых любимых детских писателей XX века. Он писал о знакомых каждому детям ситуациях: в школе, дома, во дворе. Поэтому его книги читают и сегодня.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мальчик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Николай Носов любил смотреть на людей и замечать смешные подробности. Он рано научился подмечать то, что другим казалось обычным.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будущего писателя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Увлечения, которые помогли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техника, музыка и кино. Позже именно эти увлечения помогли ему создавать яркие, живые и очень правдоподобные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Носов стал писателем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Киеве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учился в Киевском художественном институте. Там он получил опыт, который пригодился ему в работе с образами и сценами.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для детей Носов начал в 1930-е годы. Он искал простой и понятный язык, близкий юным читателям.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работал в кино и мультфильмах. Это научило его видеть действие, характеры героев и строить интересный сюжет.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1938 году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начали печатать его первые рассказы. С этого времени имя писателя стало известно многим читателям.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у Носова рождаются из обычных слабостей: кто-то хвастается, кто-то спорит, а кто-то забывает сделать важное дело. Из-за этого всё и выходит не так, как хотелось.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писателя добрый и понятный. Он не обижает героя, а помогает увидеть ошибку, посмеяться и понять, как можно поступить лучше.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рассказы смешные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рассказ Носова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обычная детская история превращается в смешной и поучительный случай.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— самый известный герой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живёт в Цветочном городе и всё время попадает в необычные истории. Он очень любопытный и шумный, поэтому с ним никогда не бывает скучно.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уверен, что знает всё лучше других, но ошибки быстро показывают обратное. Так читатель видит: учиться нужно всегда, даже если очень хочется казаться умным.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смешит не только словами, но и поступками. Его промахи помогают детям понять, как важно слушать других и не торопиться с выводами.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этого героя Носов мягко напоминает: признать ошибку не страшно. Гораздо важнее исправиться и стать немного лучше.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025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3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00" y="1286152"/>
            <a:ext cx="2009700" cy="19233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 о жизни детей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524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«Живая шляпа»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шляпа вдруг начинает двигаться, и ребята пугаются. Потом выясняется, что в ней спрятался котёнок, а страх сменяется смехом. История особенно запоминается потому, что в ней много движения и неожиданности.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263370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«Фантазёры»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мальчика соревнуются, кто придумает более невероятную историю. Их выдумки сначала кажутся забавными, но потом становится ясно, что правда всё же важнее. Рассказ помогает увидеть разницу между фантазией и обманом.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4614825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«Мишкина каша»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берутся варить кашу и сразу сталкиваются с трудностями. Всё идёт не по плану, но именно из этих неудач рождается весёлый сюжет. Читателю легко представить кухню, кастрюлю и растерянных помощников.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6595950" y="3362325"/>
            <a:ext cx="1866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«Огурцы»
</a:t>
            </a:r>
            <a:pPr algn="ctr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попадают в смешную историю из-за огурцов и собственного любопытства. В рассказе важны простые детали и повседневный разговор, поэтому он читается легко. При этом за шуткой видно серьёзный разговор о честности.
</a:t>
            </a:r>
            <a:endParaRPr lang="en-US" sz="10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Носова похожи на настоящих детей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Носова могут ошибаться, капризничать и спорить, как обычные школьники. Но именно в этих недостатках видно, что они живые и понятные.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остаются такими же после неприятной истории. Персонажи учатся на своём поступке, делают выводы и постепенно становятся ответственнее.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легко сопереживать, потому что они радуются, обижаются и мирятся по-настоящему. Кажется, будто это ребята из соседнего класса или со двора.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книгах Носова показана дружба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Носова дружба проверяется делом, а не только словами. Герои делятся нужным, подсказывают друг другу и стараются не бросать товарища в трудный момент.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герои ссорятся, причина часто оказывается маленькой и смешной. Потом они понимают друг друга, мирятся и становятся ещё ближе.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школьных историях Носова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 Носова — это место, где случается не только учёба, но и смешные недоразумения. На уроках герои торопятся, забывают, ошибаются и потом сами находят правильный выход.
</a:t>
            </a:r>
            <a:endParaRPr lang="en-US" sz="1282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в его рассказах часто кажется простой только на первый взгляд. Стоит отвлечься, полениться или поспешить — и обычное задание превращается в целое приключение с неожиданным концом.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Носова учат замечать важные мелочи вокруг себя. Герои читают, спорят, задают вопросы и учатся видеть, что внимательность помогает не попадать в нелепые ситуации.
</a:t>
            </a:r>
            <a:endParaRPr lang="en-US" sz="124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историях Носова всегда важны отношения между ребятами. Кто-то поддержит товарища, кто-то признает ошибку, а кто-то поймёт, что вместе справляться легче и веселее.
</a:t>
            </a:r>
            <a:endParaRPr lang="en-US" sz="12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0192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199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70199" y="924297"/>
            <a:ext cx="1790700" cy="17137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любимых книг Носова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57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и его шумный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5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Цветочном городе всё кипит от выдумок, споров и забавных затей. Незнайка постоянно попадает в неловкие ситуации, но именно так читатель видит, как важно учиться и слушать других.
</a:t>
            </a:r>
            <a:endParaRPr lang="en-US" sz="1323" dirty="0"/>
          </a:p>
        </p:txBody>
      </p:sp>
      <p:sp>
        <p:nvSpPr>
          <p:cNvPr id="11" name="Text 3"/>
          <p:cNvSpPr txBox="1"/>
          <p:nvPr/>
        </p:nvSpPr>
        <p:spPr>
          <a:xfrm>
            <a:off x="2471518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школьник — и совсем не скучно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 Вите Малееве школа, дом и друзья становятся частью большой истории взросления. Здесь есть уроки, ошибки, попытки исправиться и много узнаваемых моментов из жизни школьника.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492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семейка на кухне и не только
</a:t>
            </a:r>
            <a:pPr algn="ctr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книге обычные домашние дела превращаются в интересное событие. Герои наблюдают, спорят, помогают друг другу и с улыбкой справляются с маленькими трудностями, которые случаются в любой семье.
</a:t>
            </a:r>
            <a:endParaRPr lang="en-US" sz="1210" dirty="0"/>
          </a:p>
        </p:txBody>
      </p:sp>
      <p:sp>
        <p:nvSpPr>
          <p:cNvPr id="13" name="Text 5"/>
          <p:cNvSpPr txBox="1"/>
          <p:nvPr/>
        </p:nvSpPr>
        <p:spPr>
          <a:xfrm>
            <a:off x="7371525" y="3311346"/>
            <a:ext cx="17637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Дневник, в котором видна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Коли Синицына показывают, как много событий помещается в один день. Здесь есть учёба, встречи с друзьями, маленькие открытия и смешные эпизоды, которые легко представить и запомнить.
</a:t>
            </a:r>
            <a:endParaRPr lang="en-US" sz="12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истории Носова пришли в кино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сценарии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пробовал себя не только в литературе, но и в работе для экрана. Его интерес к кино помогал ему думать о герое, действии и ярком эпизоде.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книг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его истории начали переносить в фильмы и мультфильмы. Сюжеты Носова хорошо подходили для экрана, потому что в них много движения, юмора и запоминающихся сцен.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стали ещё известнее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экранизаций персонажи Носова полюбились ещё большему числу детей. Так книги и кино вместе сделали Незнайку и других героев частью детской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маленькие детали делают рассказ живым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Шляпа, которая всё изменила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обычная шляпа у Носова может стать началом целой истории. Читатель сразу видит комнату, движение героев и смешное недоразумение, которое кажется почти настоящим. Так простая вещь запоминается надолго.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Каша, огурцы и другие бытовые мелочи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Кастрюля каши или банка огурцов у Носова — это не просто еда. Это часть сюжета, где видно характер героя, его торопливость, выдумку или неумение ждать. Такие подробности делают рассказ очень убедительным.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карандаш и лестница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обычные предметы в его книгах работают как подсказки для читателя. Тетрадь напоминает об уроках, карандаш — о работе и ошибках, а лестница помогает представить движение и смешной случай почти по кадрам.
</a:t>
            </a:r>
            <a:endParaRPr lang="en-US" sz="11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книги Николая Носова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Носова — говорить правду и не выдумывать лишнего. Его герои быстро понимают, что честность помогает исправить ошибку и сохранить доверие друзей.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связан с трудом и старанием. Чтобы получилось хорошо, нужно не лениться, внимательно делать дело и доводить начатое до конца, даже если сначала трудно.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урок — не бояться смеяться над собой. Герой может ошибиться, но важно признать промах, сделать вывод и стать лучше без злости и обиды.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— быть внимательным к людям рядом. В книгах Носова часто выигрывает тот, кто замечает чужую обиду, помогает товарищу и умеет слушать.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умел рассказывать просто, без длинных объяснений. Поэтому его тексты легко слушать и читать, а смешной момент сразу становится понятным даже младшему школьнику.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писал очень точно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как приключение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самый обычный день может превратиться в событие. Важно лишь чуть-чуть отвлечься, поспорить или что-то перепутать — и история уже готова.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Носова читают до сих пор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Носова смешно не из-за злых шуток, а из-за жизненных ситуаций. Такой юмор не обижает, а помогает улыбнуться и понять поступок героя.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говорил с читателем ясно и по-дружески. Поэтому его тексты легко читать вслух, а смысл рассказа быстро улавливают даже самые маленькие слушатели.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радуются, спорят, обижаются и мирятся так же, как настоящие дети. Из-за этого истории кажутся близкими и узнаваемыми для каждого школьника.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Носова удобно читать в классе, дома или перед сном. После него хочется обсудить героев, вспомнить свои случаи и посмеяться вместе.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показал, что детская жизнь полна маленьких приключений. Он писал о простых вещах так живо, будто читатель сам стоит рядом с героями и всё видит.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не только смеяться, но и думать о поступках. После чтения становится ясно: ошибаться не стыдно, если умеешь признать промах и исправиться.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Носове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Николая Носова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Носова давно стали частью детского чтения. Их читают в школе, дома и в библиотеке, потому что они помогают детям лучше понимать себя и других.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Незнайка и школьные герои Носова легко запоминаются. У них яркие характеры, смешные привычки и очень живые разговоры, которые хочется пересказывать снова и снова.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любят за правдивость и тёплый взгляд на ребёнка. Он не поучает строго, а показывает, как самому догадаться о верном поступке.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Носова живёт в книгах, экранизациях и детской памяти. Его истории остаются рядом с новыми поколениями, потому что в них много жизни и доброты.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Носов и его добрые смешные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 умел делать смешное полезным: его истории учат дружбе, честности и смелости признавать ошибки. Поэтому его книги и сегодня читают с улыбкой и интересом.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2026-05-24T06:13:19Z</dcterms:created>
  <dcterms:modified xsi:type="dcterms:W3CDTF">2026-05-24T06:13:19Z</dcterms:modified>
</cp:coreProperties>
</file>