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за границу: что делает его интересным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Достопримечательности делают каждую поездку яркой и познавательной.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достопримечательности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Достопримечательности помогают узнать страну через её историю, природу и повседневную жизнь.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страну и город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интерес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тему поездки: история, природа, искусство, спорт или еда. Когда интерес понятен, легче найти место, которое действительно запомнится.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реальность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направление, которое подходит возрасту и семье. Безопасность, понятный маршрут и реальные возможности важнее, чем просто громкое название места.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с бюджетом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общий бюджет: дорога, жильё, еда и входные билеты. Для школьника лучше короткий маршрут на 3–5 дней с 2–4 главными точками.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условия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 сезон, длительность поездки и транспорт. Если путь слишком долгий или неудобный, даже красивый город может быстро утомить.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хорошие идеи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путеводителей и карт: там обычно есть основные факты, расположение и удобные маршруты. Это помогает быстро понять, стоит ли место внимания.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Путеводители и карты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сайты музеев, парков и городских туристических центров. Там чаще всего указаны часы работы, правила посещения и описания для разных посетителей.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фотоотзывы показывают, как место выглядит на самом деле. Хорошо, если есть несколько снимков, а не только одна эффектная фотография.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фотографии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относитесь к обещаниям без деталей. Если нет адреса, времени работы и понятного описания, информация может оказаться ненадёжной.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факты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3250" y="1294104"/>
            <a:ext cx="337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исторических местах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Крепости, дворцы и старые площади рассказывают о важных событиях и жизни людей прошлого. Такие места помогают представить, как менялся город и страна.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 мемориалы напоминают о выдающихся людях и значимых событиях. Умение читать надписи и даты делает прогулку более осмысленной.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истории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для детей и легенды помогают легче понять старинные места. Когда рассказ связан с героями и загадками, интерес к истории становится сильнее.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рассказ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экспозиции, схемы и указатели делают посещение удобным. Школьнику проще увидеть, как связаны предметы, события и люди.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маршрут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природные места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каньоны впечатляют масштабом и формой рельефа. На смотровых площадках особенно важно держаться тропы и не подходить к краю.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Мощь рельефа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водопады и острова ценят за красоту и спокойствие. Такие места лучше посещать по правилам, чтобы не повредить природу вокруг.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пейзажи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позволяют увидеть редкие растения и животных. Здесь нельзя шуметь, рвать цветы или сходить с обозначенных дорожек.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Указатели, тропы и предупреждения помогают путешествовать безопасно. Они особенно нужны там, где погода меняется быстро или путь проходит по сложной местности.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путь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городскую архитектуру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обратите внимание на форму здания: башня, мост, собор или необычный дом сразу создают образ города и помогают его запомнить.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силуэт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сравните старые и современные здания рядом. Такой контраст делает город живым: в нём видна история, развитие и особый характер.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посмотрите на материалы, цвет и возраст постройки. Камень, стекло, металл и разные оттенки часто показывают, к какой эпохе относится здание.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стиля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учиться в музее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 можно увидеть искусство, науку, технику и предметы повседневной жизни. Это помогает понять, как люди жили в разные времена.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залы делают посещение интереснее: можно нажимать кнопки, изучать модели и пробовать простые задания вместо обычного наблюдения.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 действии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подписи и аудиогиды помогают не теряться среди экспонатов. Школьнику легче понять главное, если информация подана ясно и по шагам.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объяснения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музей сравнивает эпохи и страны. Тогда видно, чем люди похожи, а чем отличаются их привычки, одежда, технологии и взгляды.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выводы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как часть культуры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на столе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еда связана с праздниками и семейными традициями. Одно блюдо может многое рассказать о климате, истории и образе жизни региона.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вкусы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вкусов помогает заметить различия культур. Острые, сладкие, сытные или лёгкие блюда отражают привычки людей и продукты, которые доступны рядом.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вкусы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узнавать, что обычно подают в кафе и чем гордятся местные жители. Иногда именно простая еда лучше всего показывает характер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Маршрут: главные точки и запас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основу маршрута, затем добавляют запасные варианты на случай изменений.
</a:t>
            </a:r>
            <a:endParaRPr lang="en-US" sz="14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планирования поездки достаточно выбрать 3–5 главных точек: так маршрут остаётся коротким, а день не перегружается.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мест помогают собрать удобный маршрут без лишней спешки.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структуры урока и рекомендаций по планированию школьной поездки.
</a:t>
            </a:r>
            <a:endParaRPr lang="en-US" sz="10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для школьной поездки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чтобы у каждого участника поездки были документы, а копии хранились отдельно. Это помогает быстрее восстановить данные, если что-то потеряется в дороге.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под рукой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запишите адрес проживания, телефон взрослых и место встречи на случай, если кто-то отстанет. Эти данные должны быть в телефоне и на бумаге.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адрес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лучше держать заряженным, а пауэрбанк — в рюкзаке. Без связи сложнее найти группу, вызвать помощь или уточнить путь в незнакомом месте.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 и связь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уходите один в незнакомые кварталы и заранее узнайте, к кому можно обратиться за помощью: к взрослым, сотрудникам музея, отеля или полиции.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контакт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правила и уважение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посмотрите, как люди здороваются, стоят в очереди и разговаривают в общественных местах. Наблюдение помогает понять нормы поведения без лишних вопросов.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Наблюдайте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музеях, храмах и мемориальных местах говорите тише, не бегайте и не трогайте экспонаты. Так вы показываете уважение к месту и другим посетителям.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тишину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личное пространство, очереди и местные привычки общения. В некоторых странах дистанция между людьми больше, а слишком громкий голос может выглядеть невежливо.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дистанцию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не уверены в правилах, повторяйте за местными или спрашивайте взрослого. Внимательность и спокойствие почти всегда помогают избежать неловких ситуаций.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Уточняйте при необходимости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42325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622325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общение в поездке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«здравствуйте», «спасибо» и «помогите» открывают разговор и показывают вежливость. Даже несколько слов на местном языке делают общение заметно проще.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старт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внимательный взгляд и фразы «я не понимаю» или «сколько стоит?» позволяют уточнить нужное без напряжения. Спокойный тон делает общение дружелюбным.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диалог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 не хватает, помогают карта, жест в нужную сторону и короткий вопрос. Главное — говорить спокойно и не торопить собеседника.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помощь жестами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распределить деньги в поездке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 разделить бюджет на основные статьи и оставить отдельный резерв. Это помогает планировать траты заранее и не выходить за рамки суммы.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расходы обычно приходятся на дорогу и проживание, поэтому их нужно считать в первую очередь. Резерв лучше не тратить без необходимости.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бюджета для школьной поездки.
</a:t>
            </a:r>
            <a:endParaRPr lang="en-US" sz="123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учитывать при выборе направления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направления полезно сравнивать не только известность города, но и то, насколько удобно перемещаться по нему с семьёй или классом.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важными остаются интересы и удобство маршрута: именно они сильнее всего влияют на впечатления и усталость. Сезон и длительность помогают уточнить выбор.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рекомендаций из плана презентации; шкала важности условная.
</a:t>
            </a:r>
            <a:endParaRPr lang="en-US" sz="12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достопримечательности перед поездкой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 основана на описании, реальных фото, отзывах и возрастной уместности.
</a:t>
            </a:r>
            <a:endParaRPr lang="en-US" sz="15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4990" y="1215700"/>
            <a:ext cx="4656921" cy="258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маршрут: шаблон из 5–7 пунктов
</a:t>
            </a:r>
            <a:endParaRPr lang="en-US" sz="315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помогает собрать маршрут так, чтобы в нём были и главные достопримечательности, и запасной вариант на случай усталости или плохой погоды.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маршруте удобно сочетать разные темы: историю, природу, еду и отдых. Запасной пункт делает поездку гибче и спокойнее.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шаблон маршрута по одной стране.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Экологичное поведение туриста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оставляйте после себя мусор и не берите лишние предметы из природных мест. Даже мелкие отходы портят вид и могут быть опасны для животных.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после себя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трогайте редкие растения, не сходите с троп и не шумите в заповедниках. Так вы не мешаете животным и сохраняете природу для других посетителей.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стены и экспонаты нельзя царапать, писать на них или касаться без разрешения. Повреждения трудно исправить, а место теряет свою ценность.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портить памятники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местных жителей: говорите тише, не мешайте проходу и соблюдайте правила конкретного места. Вежливый турист оставляет о себе хорошее впечатление.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Путешествие, которое запомнится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поездка начинается с любопытства и заканчивается уважением: выберите интересные места, проверьте маршрут, оставьте запасной план и не забывайте о безопасности и местных правилах.
</a:t>
            </a:r>
            <a:endParaRPr lang="en-US" sz="15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2026-07-25T07:59:09Z</dcterms:created>
  <dcterms:modified xsi:type="dcterms:W3CDTF">2026-07-25T07:59:09Z</dcterms:modified>
</cp:coreProperties>
</file>