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Серебряного 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чьи стихи звучат как музыка времени.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эпох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жил в годы быстрых перемен: росли города, усиливались конфликты, происходили революции и война. В такой обстановке символисты искали скрытые смыслы, а Блок превратил тревогу времени в поэзию.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детство поэта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 — рождение в 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16 ноября 1880 года в дворянской семье. Атмосфера дома была образованной и культурной, что рано пробудило у него интерес к слову.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поэта был юристом, а мать происходила из семьи ученых и преподавателей. Круг общения семьи познакомил мальчика с книгами, музыкой и серьезным чтением.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Шахматово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Блока проходило между городом и подмосковной усадьбой Шахматово. Именно там он особенно остро почувствовал природу, тишину и красоту летнего мира.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наблюдения за жизнью, природой и семейными отношениями позже отразились в его стихах. Они помогли Блоку создать образный и очень личный поэтический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в жизни и поэзии Блока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мир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стало для Блока не просто местом отдыха, а пространством памяти и внутренней свободы. Здесь он читал, наблюдал смену времен года и впервые пробовал писать стихи. В его представлении усадьба связана с гармонией и светом.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аллеи, сад, поле и дорога часто возвращались в его стихах как знаки ожидания и мечты. Природа Шахматова помогла Блоку увидеть красоту в простых деталях. Поэтому его ранняя лирика звучит мягко и чуть сказочно.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Шахматово было местом, куда мысленно можно вернуться даже вдали от него. В поэзии это ощущается как чувство духовной родины, где сохраняются свет, покой и надежда на цельность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гимназии Блок поступил в Санкт-Петербургский университет: сначала на юридический факультет, затем перешел на историко-филологический, где глубже занялся литературой и историей.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студенческие годы он много читал, интересовался театром и философией, пробовал себя в разных жанрах. Эти увлечения помогли ему выработать свой особый поэтический язык.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1900-х годов Блок сблизился с символистами. Его первые публикации показали, что в русской поэзии появился новый сильный голос — тонкий, музыкальный и очень самостоятельный.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интересы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брак с Любовью Менделеевой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Блок женился на Любови Дмитриевне Менделеевой. Их отношения стали для него не только семейной историей, но и важной темой лирики.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помог Блоку глубже показать разницу между мечтой и реальностью. Поэтому его любовная лирика звучит особенно возвышенно и одновременно тревожно.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и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Блока любовь часто выглядит как стремление к недостижимому идеалу. Чувство у него связано с ожиданием чуда и внутреннего преображения.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его брака усилила в поэзии размышления о сложном пути человека искусства. Для Блока любовь стала частью большого разговора о смысле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Александра Блока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темы его поэзии и менял ее интонацию.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в стихах Блока звучат история, тревога и драматизм.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творческих периодов А. А. Блока: 1898–1921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стал ранним поэтическим открытием Блока. В нем мир показан как пространство ожидания, где свет, тишина и звезды создают особое чувство возвышенности.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«Стихи о Прекрасной Даме»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 у Блока не похож на обычный портрет. Это символ красоты, духовной чистоты и мечты о высшем смысле жизни.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эти стихи, важно заметить их особую интонацию: не сюжет, а настроение передает главное. Так Блок показывает, что идеал может быть сильнее повседневности.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часто выглядит загадочным и тревожным: туман, фонари, дворы и пустынные улицы создают ощущение тайны и беспокойства.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«Незнакомка» городская обстановка соединяет мечту и разочарование. Красота кажется близкой, но остается недосягаемой.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«Фабрике» поэт показывает другую сторону города — тяжелый труд, бедность и социальную боль. Так возникает резкий контраст между жизнью и идеалом.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поэзии Блока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помогает понять настроение начала XX века: люди чувствовали, что старый мир меняется, а будущее еще неясно.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Александра Блока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настроение поэта.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Блока ведет от личной мечты к большим темам истории и судьбы страны.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А. Блока и их датировка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творчестве Блока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Россия — не просто место на карте, а живая историческая судьба. В его стихах прошлое и настоящее постоянно перекликаются и заставляют задуматься о пути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степь, ветер, метель и широкий простор создают ощущение большого и трудного мира. Эти образы делают Россию у Блока величественной, тревожной и глубоко любимой.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 поэма «Двенадцать»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революционные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стране стали для Блока сильным потрясением. Он пытался понять, что несут революция и крушение прежнего мира.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создание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«Двенадцати» Блок передал зимний Петроград, уличный шум и напряжение времени. Историческая реальность соединена с символическими образами.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сразу вызвала разные отклики: одни увидели в ней поддержку перемен, другие — тревожный взгляд на насилие и разрушение.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Христа заставляет читателя задуматься не только о революции, но и о совести, выборе и цене исторических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движение мыслей в поэме «Двенадцать»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и переход от внешнего действия к внутреннему смыслу поэмы.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0548" y="1834985"/>
            <a:ext cx="377100" cy="301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09" y="1805075"/>
            <a:ext cx="361500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0270" y="1818225"/>
            <a:ext cx="377100" cy="335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Блока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часто звучат как песня: в них важны ритм, повтор и интонация. Благодаря этому даже простые строки запоминаются и создают особое настроение.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намёки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образы, которые имеют несколько смыслов. Звезда, окно, путь или маска у Блока помогают увидеть не только предмет, но и скрытую мысль.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света и тьмы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рядом стоят надежда и тревога, красота и беда. Такие противопоставления делают переживания героев и самого поэта особенно острыми.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 Блока часто означает движение человека и страны. Это не просто пейзаж, а знак выбора, поиска и непростого пути вперед.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 Блока рождается из полутона, а не из прямого объяснения. Поэтому читателю нужно внимательно вслушиваться в слова и догадываться о скрытом содержании.
</a:t>
            </a:r>
            <a:endParaRPr lang="en-US" sz="10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Блока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поэзии Блока часто переплетаются: личное чувство связано с судьбой страны, а городские картины — с ощущением перемен и тревоги.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Блок писал не только о любви, но и о России, времени и выборе человека перед историей.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распределения тем в школьном обзоре лирики А. А. Блока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был одной из главных фигур русского символизма, но его поэзия выросла шире одного направления. В ней личное чувство соединяется с историей и философскими вопросами.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Серебряный век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передают атмосферу Серебряного века: поиски смысла, интерес к тайне, музыкальность речи и внимание к внутреннему миру человека. Это делает Блока особенно близким эпохе перемен.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поэтов XX века Блок стал примером точной и выразительной интонации. Он связал традиции XIX века с новой литературой, открыв путь более сложной и напряженной поэзии.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поэта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216450" y="1169750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тяжело переживал расхождение между надеждами и реальностью. Его духовное состояние стало более тревожным и замкнутым.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87750" y="2260752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1919–1921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поэт писал меньше и быстро уставал. Ухудшение здоровья мешало ему работать так, как прежде.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215262" y="3402900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августа 1921 года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умер в Петрограде. Его жизнь завершилась рано, но созданные им стихи остались важной частью русской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увидеть, как поэзия передает настроение эпохи и внутренние переживания человека. Это делает чтение не только интересным, но и осмысленным.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Блок важен для школьного изучения литературы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Блока понятны, но многозначны: за простыми словами часто скрываются символы, настроение и важная мысль. Поэтому его произведения учат внимательному чтению.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Блока школьники знакомятся с Серебряным веком, революцией, образом России и темой идеала. Так литература связывается с историей и культурой страны.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восьмого класса Блок особенно важен как поэт, у которого личное чувство и судьба страны показаны вместе. Это помогает лучше понимать смысл художественного текста.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помогает быстро увидеть развитие поэта от ранней лирики к произведениям о городе, России и революции.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презентации об А. А. Блоке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этапа видны в его творчестве: мечта, тревога и историческое осмысление.
</a:t>
            </a:r>
            <a:endParaRPr lang="en-US" sz="24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Блок как голос своей эпохи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Блока показывает, как личные чувства превращаются в поэзию о времени и стране. Его стихи соединяют мечту, тревогу и глубокое понимание исторических перемен.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2026-05-19T03:44:51Z</dcterms:created>
  <dcterms:modified xsi:type="dcterms:W3CDTF">2026-05-19T03:44:51Z</dcterms:modified>
</cp:coreProperties>
</file>