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и окончание
</a:t>
            </a:r>
            <a:endParaRPr lang="en-US" sz="356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устроено слово и зачем нужны его части.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основу и окончание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пятом классе это помогает уверенно разбирать слова по составу, отличать форму слова от родственного слова и правильно проверять написание окончаний в речи и на письме.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основа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— это его часть без окончания. Именно она сохраняет главное значение слова, поэтому по ней мы узнаём, о чём идёт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формах одного слова основа обычно остаётся одинаковой. Меняется только окончание, а смысловая часть, например дом- в словах дом, домик, домами, сохраняется.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может включать не только корень, но и приставку или суффикс. Поэтому её нужно выделять после того, как в слове найдена изменяемая часть.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окончание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изменяемая часть слова, которая помогает словам связываться друг с другом в предложении и точно выражать грамматическую форму.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книга, книги, книге меняется именно окончание, а основа книг- остаётся общей для всех форм.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указывать на число, падеж, род или лицо. Благодаря окончанию слово принимает нужный вид в конкретной ситуации речи.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окончание бывает нулевым: оно не слышится и не пишется, но всё равно существует как грамматический признак.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может состоять слово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основа объединяет значимую часть слова, а окончание служит для изменения формы.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строении слова главную роль играет корень, но для грамматики особенно важно окончание; основа показывает, что остаётся постоянным.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«Основа слова и окончание»; данные для схемы — учебная иллюстративная модель.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основу в слове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нужно изменить: поставить его во множественное число, другой падеж или лицо. Так легче увидеть, какая часть меняется, а какая остаётся общей.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отделяют окончание и смотрят на оставшуюся часть. Всё, что не изменилось в ряду форм, и будет основой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основы и окончания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одна и та же основа сохраняется в разных формах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различаются окончанием, а основа остаётся неизменной.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морфемного разбора.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 не выражено буквами и звуками, но оно есть как часть грамматической формы. Его нужно учитывать при разборе слова по составу.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окончание встречается в словах дом, стол, конь, день. В начальной форме оно не обозначено, хотя слово остаётся изменяемым.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нулевое окончание помогает подбор других форм того же слова. Если в них окончание появляется, значит, в исходной форме оно было нулевым.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слово по 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морфемного разбора: сначала форма слова, затем окончание, основа и другие морфемы.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— разные формы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лес меняется по формам: лес, леса, лесу, лесом. Во всех вариантах сохраняется основа лес-, а окончания показывают, в какой форме употреблено слово.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слово деревом, то стволом будет основа, а ветвями — разные окончания. Такая схема помогает увидеть, что меняется не смысл, а грамматическая форма.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окончания у слова «книга»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сохраняют один и тот же корень книг-, а различия создаёт только окончание, которое меняет грамматическую роль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легко узнаётся по общей основе, а окончание помогает точно выразить падеж и связь в предложении.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слова «книга» из школьной грамматики русского языка.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9779" y="3465336"/>
            <a:ext cx="54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об неизменяемых словах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неизменяемых слов нет изменяемой части, поэтому вся форма совпадает с основой. Слово остаётся одинаковым в любом контексте и не образует привычных грамматических форм.
</a:t>
            </a:r>
            <a:endParaRPr lang="en-US" sz="87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кофе, пальто, метро, вчера и очень не склоняются и не спрягаются. Их нельзя изменить по числу, падежу, роду или лицу.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совпадает со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отсутствует, выделять основу просто: вся словоформа и есть основа. Это помогает быстро отличать такие слова от изменяемых.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форме не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неизменяемых слов нет пары разных форм, по которой можно искать окончание. Поэтому их удобно запоминать как особые слова без окончания.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и неизменяемые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у каких слов есть окончание, а у каких его нет.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бывает только у изменяемых слов; неизменяемые слова используют одну и ту же форму во всех случаях.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из школьного курса русского языка.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8837" y="2711350"/>
            <a:ext cx="900000" cy="8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287" y="2661350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чём разница между основой и корнем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86457" y="2115059"/>
            <a:ext cx="16200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В неё могут входить корень, приставка и суффикс, поэтому у родственных слов основы нередко разные по составу и длине.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85907" y="2115059"/>
            <a:ext cx="16200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 и содержит их главное общее значение. В словах вода, водный, подводный общая часть вод- указывает на один смысловой центр.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окончание от суффикса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изменению формы слова на примере «лесок — леска — леску».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считать суффикс окончанием. В словах домик, лесок, ручка часть после корня остаётся в основе и не меняется как окончание.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замечать нулевое окончание. В словах стол, конь, день оно не обозначено буквами, но его нужно учитывать при разборе.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проверить слово в другой форме и делают вывод только по одной записи. Из-за этого легко перепутать основу и окончание.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способ избежать ошибок — сравнить несколько форм одного слова. Тогда становится видно, какая часть меняется, а какая остаётся общей.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слова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удобно сравнивать в речи: смысл слова остаётся узнаваемым, а окончание подсказывает нужную грамматическую форму.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вариантах сохраняется одна основа, поэтому меняется не значение слова, а его форма и связь с другими словами.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«ученик» по образцу склонения в школьной грамматике русского языка.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в предложении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основа помогает узнать слово независимо от формы. Слово книга остаётся тем же по смыслу в сочетаниях интересная книга, интересной книги и интересную книгу.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показывает, как слово связано с другими словами: оно меняется вместе с падежом и числом. Благодаря этому предложение звучит грамотно и понятно.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разбором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Изменить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подберите несколько форм слова: по числу, падежу или лицу. Так легче увидеть, какая часть слова способна изменяться.
</a:t>
            </a:r>
            <a:endParaRPr lang="en-US" sz="1192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окончание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и выделите общую основу. Всё, что меняется в конце слова, относится к окончанию, включая нулевое.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Определить основу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отделения окончания остаётся основа. У неизменяемых слов она совпадает со всем словом, потому что окончания нет.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окончание: главный итог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хранит главное значение слова, а окончание показывает его грамматическую форму и помогает словам соединяться в предложении. Умение различать их делает разбор точнее и грамотнее.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2026-05-22T15:03:39Z</dcterms:created>
  <dcterms:modified xsi:type="dcterms:W3CDTF">2026-05-22T15:03:39Z</dcterms:modified>
</cp:coreProperties>
</file>