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свойства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верхний рыхлый слой Земли, который медленно образуется и питает растения.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связывает литосферу, атмосферу, гидросферу и биосферу. В ней есть минералы, вода, воздух, перегной и живые организмы. Почвенный слой обычно от нескольких сантиметров до 1–2 метров — и именно он обеспечивает рост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— важный объект изучения в географии
</a:t>
            </a:r>
            <a:endParaRPr lang="en-US" sz="222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 начинается с материнской породы: песчаники, глины, известняки и граниты разрушаются по-разному и дают неодинаковый почвенный материал.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почвообразования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влияние оказывает климат. В теплых и влажных условиях процессы выветривания и накопления органики идут быстрее, поэтому почвы формируются заметно активнее, чем в холоде и засухе.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 распределение влаги и скорость смыва: на склонах почвенный слой чаще тоньше, а на ровных участках он обычно накапливается устойчивее.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время завершают «настройку» почвы: растения, микроорганизмы и животные создают перегной и перемешивают слои, а чем дольше идут процессы, тем сложнее становится 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почва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почвообразования: от выветривания до появления горизонтов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 горных пород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перепады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расширяются и сжимаются при нагреве и охлаждении. Из-за этого в породе появляются и увеличиваются трещины, а камень постепенно распадается на более мелкие части.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воды в трещинах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попадает в трещины, а затем замерзает, её объём растет. Это «раздвигает» разломы и ускоряет разрушение породы без изменения её химического состава.
</a:t>
            </a:r>
            <a:endParaRPr lang="en-US" sz="1088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ветра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песчинки и истирает поверхность скал. Особенно заметно такое разрушение там, где много сухих ветров и резкие колебания температуры в течение суток.
</a:t>
            </a:r>
            <a:endParaRPr lang="en-US" sz="10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происходит по нескольким направлениям, которые вместе делают породу рыхлее.
</a:t>
            </a:r>
            <a:endParaRPr lang="en-US" sz="1328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включает растворение солей, окисление кислородом и образование слабых кислот из углекислого газа.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объяснение процессов химического выветривания (школьная программа)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 образовании почвы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раздвигают трещины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 породу и постепенно расширяют трещины. Так разрушение идет быстрее, а вместе с водой и воздухом в будущем формируются условия для дальнейшего почвообразования.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перемешивают слои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многие почвенные животные перемещаются в толще почвы. Они перемешивают слои, делают почву более рыхлой и улучшают доступ воздуха к корням растений.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превращают остатки в 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остатки растений и животных. В результате образуется перегной — важная «питательная основа», которая поддерживает плодородие и насыщает почву органическими веществами.
</a:t>
            </a:r>
            <a:endParaRPr lang="en-US" sz="11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— это набор слоев, или горизонтов, которые идут от поверхности вниз. Они отличаются окраской, составом и количеством органики.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и его горизонты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гумусовый горизонт обычно самый темный: в нем больше перегноя и активнее работают корни растений и почвенные организмы.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располагается минеральный горизонт с большим участием песка, ила и глины, а еще глубже находится материнская порода. Толщина горизонтов меняется из-за климата, растительности и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воды в порах становится больше, поэтому воздуха в почве становится меньше. При высыхании происходит обратное перераспределение.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плодородию — баланс воды и воздуха: растениям нужны оба режима, а доля пор напрямую влияет на рост.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по объёму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компонентов почвы представлены в учебной схеме (ориентировочные значения)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30" y="2153250"/>
            <a:ext cx="3472040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определяют по механическому составу и количеству гумуса. Это влияет на водный режим, питание растений и удобство обработки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почвы одинаково подходят для земледелия: одна лучше удерживает влагу, другая — быстрее высыхает, а плодородие особенно зависит от гумуса. 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и их свойства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физическим свойствам почв (школьный курс географии)
</a:t>
            </a:r>
            <a:endParaRPr lang="en-US" sz="11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состав описывает соотношение песка, ила и глины. Эти частицы отличаются размерами, поэтому от них зависят «поведение» почвы и условия для корней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состав почвы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сложены из более крупных частиц: они получаются рыхлыми и легкими. Из-за крупных пор вода быстро проходит вниз, поэтому такие почвы часто быстрее высыхают.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почвы содержат очень мелкие частицы. Из-за этого они становятся плотными и липкими, а вода проходит медленно: влага удерживается дольше, но почва нередко «тяжелая» для обработки.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Суглинистые почвы занимают промежуточное положение: в них есть и песок, и частицы поменьше. Такая смесь обычно дает хороший баланс влаги, воздуха и удобства обработки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размер частиц и больше мелких пор, тем дольше почва удерживает влагу. Это напрямую влияет на частоту полива и рост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песчаные почвы теряют влагу быстрее всего, а глинистые — медленнее. Суглинистые занимают промежуточное положение, что важно для устойчивого земледелия.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почвы удерживают воду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относительные значения (условная шкала для сравнения типов почв); точные числа в школьных источниках обычно не задаются.
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— это способность почвы обеспечивать растения водой, воздухом и минеральным питанием. Оно связано с тем, сколько в почве органического вещества и насколько она «удобно» устроена для корней.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как главное свойство почвы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перегноя и гумуса, тем темнее почва и тем лучше она поддерживает рост растений. Гумус улучшает структуру, помогает удерживать влагу и делает питание более доступным.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пополняют запас азота, фосфора, калия и других элементов, но не заменяют процессы почвообразования. Без времени и живых организмов плодородие не накапливается само по 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это смыв или сдувание верхнего, самого плодородного слоя почвы. Водная эрозия усиливается на склонах и после сильных дождей, особенно когда поверхность лишена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почв: водная и ветровая эрозия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чаще встречается в степях, сухих районах и на открытых полях. Когда нет травяного или кустарникового покрова, поры почвы пересыхают, а частицы легче подхватываются ветром.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работает как «защита»: корни удерживают частицы, а листья и стебли уменьшают удар капель дождя и силу ветра у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потеря почвы происходит там, где нет корней и защиты. Травяной и древесный покров заметно снижает эрозию, помогая сохранять урожайность и природный баланс.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эрозию, а что ее уменьшает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принципов эрозии (условные относительные величины для сравнения; точные проценты зависят от местности и условий).
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89217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обеспечивает жизнь растений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растения получают растворимые соли и элементы питания: азот, фосфор, калий, кальций и магний. Без этого корни не могут полноценно строить ткани и расти.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не только всасывают воду, но и удерживают растение в почве. Благодаря этому оно лучше переживает ветра и засуху, а питание распределяется более равномерно.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рыхлость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структура почвы оставляет достаточно пор для воздуха. Корням нужен кислород для дыхания, а переувлажнение мешает этому процессу и снижает развитие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почву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сравнивает бережный и разрушительный путь использования почвенных ресурсов.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471751"/>
            <a:ext cx="3805200" cy="2243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почвы можно определить простыми наблюдениями и мини-опытами: по цвету, форме комочков, поведению во влажном состоянии и признакам кислотности.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цветом и структурой помогает понять содержание гумуса и рыхлость. Индикатор и оценка влажности дают представление о химических и воздушных условиях для корней.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свойства почвы в школьной практике
</a:t>
            </a:r>
            <a:endParaRPr lang="en-US" sz="2241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Адаптировано под школьный практикум по географии (без привязки к конкретному набору реактивов).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природных зонах России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почвы обычно тонкие, холодные и бедные перегноем: короткое лето не успевает накопить много органических остатков. Поэтому растительность развивается медленнее.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часто встречаются кислые подзолистые почвы. Гумуса в них обычно меньше, чем в степных почвах, поэтому плодородие ограничено, а многие вещества хуже удерживаются.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степной зоне формируются черноземы — наиболее плодородные почвы России. Они богаты гумусом, хорошо удерживают влагу и поддерживают активный рост растений.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полупустынях почвенный слой тонкий и сухой. Из-за недостатка влаги в почве накапливается мало органического вещества, и растительный покров редкий.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медленно формирующийся ресурс с живыми свойствами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 — иногда столетиями и тысячами лет. Ее образование зависит от горной породы, климата, рельефа, воды и организмов, а главные свойства определяют состав, структуру и плодородие.
</a:t>
            </a:r>
            <a:endParaRPr lang="en-US" sz="30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2026-05-11T19:56:15Z</dcterms:created>
  <dcterms:modified xsi:type="dcterms:W3CDTF">2026-05-11T19:56:15Z</dcterms:modified>
</cp:coreProperties>
</file>