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Приспособленность: ключ к выживанию и развитию жизни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развивают черты, помогающие выживать и размножаться в природе.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понимания приспособленности в эволюции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в XIX веке объяснил происхождение видов через естественный отбор. Этот процесс формирует полезные признаки и обеспечивает выживание организмов в меняющейся среде.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биологическая приспособленность?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приспособленности измеряется способностью организма давать потомство, способное сохраниться и размножаться дальше.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отражает эффективность передачи генов в следующие поколения в условиях конкретной окружающей среды.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— от растений до микроорганизмов — имеют уникальные приспособления для выживания.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новые признаки?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генах создают новые варианты признаков, которые наследуются потомством.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Перекомбинация генетического материала при размножении увеличивает разнообразие признаков в популяции.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отбирает полезные изменения, повышающие шансы на выживание и успешное размножение.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мутаций зависит от их пользы в конкретной среде и выживаемости носителей.
</a:t>
            </a:r>
            <a:endParaRPr lang="en-US" sz="9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эволюционного отбора: длинная шея жирафа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шею жирафа отбирал естественный отбор?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 более длинной шеей достигали пищи лучше и чаще давали потомство. Это привело к закреплению такого признака в популяции.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жирафа длинная шея?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Жирафы используют длинные шеи для поедания листьев высоких деревьев, недоступных другим животным. Благодаря этому они получают больше пищи и выживают в условиях конкуренции.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 у жирафов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скелета и поведенческих особенностей показывает постепенное удлинение шеи в ходе эволюции, что подтверждает роль естественного отбора.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полезных признаков в популяции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10 поколений процент жирафов с длинной шеей вырос с 10% до 80%.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демонстрирует эффективность естественного отбора в увеличении частоты полезного признака.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популяций жирафов, 2023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и маскировка: защита от врагов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каллима использует окраску крыльев, напоминающую опавший лист, что позволяет ей сливаться с осенним окружением и избегать хищников.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 с внешностью ветки скрывается от птиц-хищников благодаря удивительной маскировке, делая его трудным для обнаружения.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приспособления животных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Перелёты птиц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мигрируют на юг, избегая холодных зим и находя более тёплую пищу и условия для жизни.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 у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и белки снижают активность и метаболизм в холодные месяцы, экономя энергию в неблагоприятных условиях.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стай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птицы собираются в группы, что помогает им лучше защищаться от хищников и эффективнее находить пищу.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приспособления в природе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— мастер выживания в пустыне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почки и многокамерный желудок верблюда позволяют ему сохранять воду и питательные вещества при длительных переходах по пустыне.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 и холодная Арктика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мех и толстый подкожный слой жира защищают песца от низких температур, обеспечивая сохранение тепла в экстремальных условиях.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морских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тюлени имеют толстый подкожный жир и кровеносные системы, регулирующие теплообмен, что позволяет выживать в холодных водах.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приспособлений животных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животных, соответствующих их среде обитания.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тесно связаны с окружающей средой, улучшая шансы на выживание видов.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9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841" y="1492488"/>
            <a:ext cx="205219" cy="298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03075"/>
            <a:ext cx="282900" cy="28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6856" y="3506288"/>
            <a:ext cx="261188" cy="298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к различным условиям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Суккуленты, например алоэ и кактусы, накапливают влагу в мясистых листьях и стеблях, что позволяет им выживать в засушливых пустынях с минимальным количеством осадков.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колючки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заменили листья колючками, снижая испарение воды и защищаясь от животных. Такое строение помогает сохранить влагу и уменьшить риск повреждений.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ветвей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берёзы ветви гибкие, что предотвращает их ломку под тяжестью снега зимой, обеспечивая растению устойчивость и возможность продолжать рост после зимних месяцев.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Клювы птиц как отражение способа питания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Дятел: добытчик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дятла мощный, заострённый клюв, который помогает ему долбить кору деревьев и доставать насекомых из-под неё. Эта адаптация критична для питания и выживания в лесной среде.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и утка: разные типы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имеет длинный тонкий клюв для добычи нектара из цветов, тогда как утка пользуется широким плоским клювом для фильтрации пищи из воды. Эти формы клювов отражают разные пищевые привычки.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возникновения адаптаций в природе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основы эволюционной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эволюция: примеры современных изменений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Колорадский жук адаптировался к пестицидам за несколько десятилетий, сохраняя устойчивые особи и передавая этот признак потомству, что демонстрирует скорость эволюционных процессов.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и бурые медведи разошлись в эволюционном плане менее полумиллиона лет назад. Это подкрепляют современные ДНК-исследования, показывающие близкое генетическое родство.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эволюция особенно заметна у бактерий, которые благодаря короткому жизненному циклу быстро приобретают новые адаптации, например устойчивость к антибиотикам.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Камуфляж как защитный механизм рыб и рептилий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умеют менять цвет кожи, чтобы соответствовать окружению — это позволяет им скрываться на фоне листьев и защищаться от врагов, используя природные цветовые адаптации.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конёк маскируется за счёт наростов на теле и формы, словно сливаясь с водорослями, что помогает избегать хищников и незаметно охотиться на добычу.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 большим разнообразием генов имеют больше шансов выжить в сложных условиях и сохранять жизнеспособные популяции в долгосрочной перспективе.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в области эволюционной биологии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
</a:t>
            </a:r>
            <a:endParaRPr lang="en-US" sz="5129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повышает шансы вида успешно адаптироваться к изменениям среды и болезням.
</a:t>
            </a:r>
            <a:endParaRPr lang="en-US" sz="14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приспособления животных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к антибиотикам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использование антибиотиков способствует появлению устойчивых штаммов бактерий, которые становятся сложнее для лечения и распространяются быстрее.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его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приводит к загрязнению воды и воздуха, что меняет условия обитания многих видов. Это заставляет животных адаптироваться к новым факторам или умирать.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и изменения в поведении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часто приобретают новые черты и поведенческие особенности, отличающиеся от диких предков, из-за контроля и отбора со стороны человека.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адаптации животных к городской среде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животные вынуждены быстро реагировать на новые раздражители и стрессовые ситуации, что стимулирует развитие поведенческих адаптаций и выживания.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и воробьи научились использовать мусорные контейнеры для поиска пищи и обустраивают гнёзда на зданиях, успешно адаптируясь к городским условиям.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Крысы применяют подземные коммуникации для ухода от хищников и добычи еды, демонстрируя высокую гибкость поведения в урбанизированной среде.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борьба: противостояние хищников и жертв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зайцев развиты быстрые и маневренные прыжки, позволяющие эффективно ускользать от хищников и повышающие их шансы на выживание.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обладают острым обонянием и слухом, что помогает им успешно охотиться и искать добычу в дикой природе.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гонка вооружений заставляет виды постоянно совершенствовать защитные и охотничьи навыки, поддерживая баланс экосистем.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противостояние способствует возникновению новых адаптаций, влияя на динамику популяций и структуру сообществ.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приспособленности и эволюции для жизни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— ключ к выживанию и развитию видов благодаря естественному отбору. Разнообразие адаптаций обеспечивает устойчивость экосистем и баланс природы в условиях изменений среды.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2026-05-08T05:11:02Z</dcterms:created>
  <dcterms:modified xsi:type="dcterms:W3CDTF">2026-05-08T05:11:02Z</dcterms:modified>
</cp:coreProperties>
</file>