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Блока — от Прекрасной Дамы к трагедии революции.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в России был временем модернизма, духовного кризиса и поиска новых художественных форм. Символизм стремился раскрыть скрытые смыслы мира, а Петербург, философия Соловьёва и общественная нестабильность определили поэтическое мышление Блока.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рубежа веков, в котором сформировался Блок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Александра Блока: основные вехи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 —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родился в Санкт-Петербурге в интеллигентной семье, где рано приобщился к культуре, чтению и искусству слова.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928200" y="1633015"/>
            <a:ext cx="21927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1905–1917 — годы исторических потрясений
</a:t>
            </a:r>
            <a:pPr algn="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война и нарастающий кризис эпохи усилили в его творчестве темы тревоги, распада и судьбы России.
</a:t>
            </a:r>
            <a:endParaRPr lang="en-US" sz="1251" dirty="0"/>
          </a:p>
        </p:txBody>
      </p:sp>
      <p:sp>
        <p:nvSpPr>
          <p:cNvPr id="13" name="Text 4"/>
          <p:cNvSpPr txBox="1"/>
          <p:nvPr/>
        </p:nvSpPr>
        <p:spPr>
          <a:xfrm>
            <a:off x="6520900" y="1391225"/>
            <a:ext cx="23835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— поэма «Двенадцать»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Блок создал главное произведение о новой эпохе, соединив уличную стихию, ритм марша и религиозную символику.
</a:t>
            </a:r>
            <a:endParaRPr lang="en-US" sz="1325" dirty="0"/>
          </a:p>
        </p:txBody>
      </p:sp>
      <p:sp>
        <p:nvSpPr>
          <p:cNvPr id="14" name="Text 5"/>
          <p:cNvSpPr txBox="1"/>
          <p:nvPr/>
        </p:nvSpPr>
        <p:spPr>
          <a:xfrm>
            <a:off x="2808250" y="3834925"/>
            <a:ext cx="20298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— литературное 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учёбы в Петербургском университете он вошёл в литературную среду и быстро заявил о себе как поэт-символист.
</a:t>
            </a:r>
            <a:endParaRPr lang="en-US" sz="1355" dirty="0"/>
          </a:p>
        </p:txBody>
      </p:sp>
      <p:sp>
        <p:nvSpPr>
          <p:cNvPr id="15" name="Text 6"/>
          <p:cNvSpPr txBox="1"/>
          <p:nvPr/>
        </p:nvSpPr>
        <p:spPr>
          <a:xfrm>
            <a:off x="6520900" y="2729825"/>
            <a:ext cx="1392900" cy="15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— последние годы и смерть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болезнь, усталость и творческое молчание завершили его жизненный путь в Петрограде.
</a:t>
            </a:r>
            <a:endParaRPr lang="en-US" sz="12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раннее становление поэта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слово было естественной средой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рос в семье, где уважали науку, чтение и точность мысли. Такая атмосфера с детства приучала его замечать оттенки смысла, прислушиваться к интонации и воспринимать литературу как серьёзное духовное дело.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сформировавший будущего поэта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Блока, Александра Андреевна, занималась переводами, а дед по матери, А. Н. Бекетов, был известным учёным-ботаником и ректором Петербургского университета. Семейная среда дала ему широкую гуманитарную подготовку и устойчивый интерес к культуре.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принадлежал ко второму поколению русских символистов, для которых важнее прямого описания были намёк, многозначный образ и особая музыкальность стиха.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ранняя лирика строится на ожидании духовного чуда: земное чувство в ней перерастает в мечту о высшем, почти недосягаемом идеале.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поэзии усиливаются историческая тревога, ощущение гибели старого мира и внутренний разлом личности, переживающей перемены эпохи.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русский символизм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Прекрасной Даме»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сделал Блока одним из самых заметных поэтов символистской мистики: в нём любовь показана как путь к духовному преображению и высшему смыслу.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 соединяет земную красоту, мечту о совершенстве и религиозное ожидание, поэтому лирический герой воспринимает чувство как служение идеалу.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в творчестве Блока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резкий сдвиг связан с 1905–1918 годами: поэзия становится напряжённее, резче и исторически масштабнее.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движение от личного и мистического к общественному и историческому осмыслению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А. А. Блока; хронология основных этапов творчества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пространства помогает показать не только личный надлом, но и историческую тревогу эпохи, в которой привычный мир теряет устойчивость.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— это не фон, а символ холодной цивилизации, где человек особенно остро ощущает одиночество и внутреннюю неустроенность.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повторяются туман, каналы, мосты, огни, маски и призрачные фигуры: город кажется зыбким и почти нереальным.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Блока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Любовью Дмитриевной Менделеевой стал для Блока не только жизненным событием, но и источником сильнейших поэтических переживаний.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личная биография в творчестве Блока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отношения он преобразовал в миф о недостижимом идеале, где земное чувство постоянно соприкасается с духовным поиском.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проходит через интимную лирику, символистские образы и драматические состояния лирического героя, ищущего смысл любви.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 Блока почти всегда перерастает в обобщение: частная биография становится языком разговора о судьбе, надежде и утрате.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А.А. Блока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показывают, как менялись темы и художественный масштаб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лирики ожидания Блок приходит к поэзии о России, истории и революционном переломе.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А. Блока; общеизвестная хронология публикаций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грани «Незнакомки»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двоемирие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реальностью и видением намеренно размыта: герой будто видит и одновременно воображает Незнакомку. Так Блок создаёт типичное для символизма двоемирие — столкновение низкого и возвышенного.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Кабак и повседневность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грубой, тесной и почти безысходной обстановки кабака. Эта реальность подчёркивает духовную усталость героя и задаёт резкий контраст с появлением чудесного видения.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идеала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возникает как недостижимый образ красоты, который не принадлежит обыденному миру. В ней соединяются мечта, тайна и ожидание высшего смысла, к которому стремится лирический герой.
</a:t>
            </a:r>
            <a:endParaRPr lang="en-US" sz="15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Блок пришёл к «Двенадцати»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общественного и художественного перелома в России и в творчестве поэта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стихия и нравственный суд
</a:t>
            </a:r>
            <a:endParaRPr lang="en-US" sz="307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революция показана не как схема из учебника, а как мощная стихия, ломаюшая привычный порядок. Снежная вьюга, уличный шум и резкий ритм создают ощущение неустойчивого мира.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Красногвардейцы у Блока не идеализированы: они движутся через насилие, растерянность и внутреннюю грубость. Неожиданная религиозная концовка придаёт происходящему масштаб исторического и нравственного испытания.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поэзии Блока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этими мотивами стоит единый внутренний конфликт: стремление к свету постоянно сталкивается у Блока с тревогой, разладом и ощущением исторической неустойчивости.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мотивы идеала, тревоги и истории: они связывают раннюю лирику с поздними произведениями и показывают цельность поэтического мира Блока.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А.А. Блока; тематический анализ произведений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добивается особой музыкальности через повтор звуков, ритмические переклички и интонационные волны. Стих у него часто звучит как мелодия, а не как обычное сообщение.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поэтический язык Блока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символ, недосказанность и резкий контраст образов. Поэтому читатель не просто понимает текст, а постепенно входит в его эмоциональную атмосферу и скрытую логику.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речь становится суше и напряжённее: появляются разговорные обороты, обрывистые фразы и маршевый ритм. Это отражает усиление исторической тревоги и внутреннего надлома.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другие символисты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Блок выделяется внутри символизма и чем его поэтика отличается от манеры других представителей направления.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ближе всего к эмоциональной и исторической линии символизма: он соединяет личное переживание с судьбой страны, не теряя музыкальности и образной выразительности.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характеристик символистов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стали художественной летописью эпохи, хотя сам поэт не писал прямых политических деклараций. Он сумел передать нерв времени точнее многих публицистов.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Блок важен для культуры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выразил кризис интеллигенции, когда старые ориентиры разрушались, а новые ещё не сформировались. Эта растерянность особенно близка читателю, живущему в мире перемен.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исповедальность и широкий исторический взгляд. Личное чувство у Блока почти всегда выводит к вопросам о судьбе страны и ответственности человека.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поэзии он важен как автор, который показал: тонкая внутренняя жизнь может стать способом понять целую эпоху, а не только отдельную биографию.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черты последних лет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вместо привычной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здоровье Блока заметно ухудшилось, а творческая энергия ослабла. Он всё реже писал стихи и болезненно переживал разрыв между ожиданиями и реальностью.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посмертная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поэт умер в Петрограде. Его последние годы стали символом трагической усталости поколения, которое пережило революцию, войну и крушение прежнего мира.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остаётся современным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Блок интересен ещё и тем, что его тексты не дают готовых ответов: они учат замечать сложность времени, человека и собственного внутреннего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Блок актуален там, где есть неопределённость, давление времени и поиск опоры. Именно поэтому его поэзия легко входит в современный читательский опыт.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тем творчества А.А.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рубежа эпох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соединил символистскую мечту, городскую тревогу и трагическое чувство истории. Его поэзия помогает понять Серебряный век и увидеть, как личная интонация становится голосом целого поколения.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2026-05-23T21:50:11Z</dcterms:created>
  <dcterms:modified xsi:type="dcterms:W3CDTF">2026-05-23T21:50:11Z</dcterms:modified>
</cp:coreProperties>
</file>