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 о живой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 мир живых существ и их общие законы.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рядом с нами
</a:t>
            </a:r>
            <a:endParaRPr lang="en-US" sz="24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окружает нас каждый день: в лесу, парке, у реки и дома. Деревья, птицы, насекомые и даже микроскопические организмы — всё это часть большого мира живого, который мы можем наблюдать вокруг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живой природы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питательные вещества на свету, поэтому служат основой многих пищевых цепей. Они украшают Землю, выделяют кислород и дают убежище множеству животных.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создают пищу сами, а получают её из растений или других организмов. Среди них есть самые разные формы жизни — от насекомых до крупных млекопитающих.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занимают особое положение: они не относятся ни к растениям, ни к животным. Одни из них разлагают остатки организмов, а другие используются человеком в пищу и в быту.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настолько малы, что их можно увидеть только под микроскопом. Они встречаются почти везде: среди них есть полезные виды, участвующие в брожении, и вредные, вызывающие болезни.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относится к живой природе и имеет общие признаки с другими организмами. Биология изучает строение тела человека, его жизненные процессы и связь с окружающей средой.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часть живой природы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 почве и поглощает из неё воду с минеральными веществами. У многих растений он также служит местом запаса питательных веществ.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 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 и проводит воду и питательные вещества, а листья помогают образовывать пищу на свету и участвуют в дыхании.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растению для размножения. В нём образуются семена, из которых при благоприятных условиях развивается новое растение.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 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защищает семена и помогает им распространяться. Благодаря этому растения могут появляться в новых местах и продолжать свой жизненный цикл.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пять крупных групп живой природы и напоминает, что каждая из них изучается биологией отдельно.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живых организмов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важны и связаны между собой, хотя имеют разные способы питания, строение и роль в 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«Биология: наука о живой природе»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основная живая единица организма.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 клеток. У одних организмов клетка одна, у других — миллионы, но именно она отвечает за признаки жизни и работу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биологический факт: клетка — основная единица живого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20824"/>
            <a:ext cx="4646100" cy="20292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растения и их 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«Органы растения»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части растения выполняют свои задачи.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нет лишних частей: каждый орган помогает ему расти, питаться и размножаться.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реке, озере или море животные приспособлены к движению в воде и дыханию в особых условиях. Рыба легко скользит в толще воды, а её тело помогает быстро менять направление и удерживать равновесие.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воды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живут многие звери и насекомые, а птицы освоили воздух. Птица использует крылья для полёта, а кошка — лапы для быстрого движения по земле и ловкости в повседневной жизни.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суше и в воздухе
</a:t>
            </a:r>
            <a:endParaRPr lang="en-US" sz="1547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связаны сразу с двумя средами. Лягушка начинает жизнь в воде, а затем может передвигаться и на суше, поэтому её легко узнать по влажной коже и характерному образу жизни.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разных средах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жизненный цикл живого организма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этапов жизни растения или животного.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дыхание и рост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получают вещества, которые нужны им для жизни и строительства тела. Растения создают пищу на свету, животные получают её готовой, а грибы используют готовые органические вещества.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необходимо всем живым организмам, потому что без него невозможно получить энергию для работы клеток. Этот процесс происходит постоянно, даже тогда, когда организм кажется неподвижным.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с увеличением размеров и изменением строения организма. У детей, растений и животных он идёт по-разному, но всегда означает переход к более сложной и зрелой форме.
</a:t>
            </a:r>
            <a:endParaRPr lang="en-US" sz="1341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дыхание и рост не существуют отдельно друг от друга. Вместе они обеспечивают жизнь организма, его развитие и способность приспосабливаться к условиям среды.
</a:t>
            </a:r>
            <a:endParaRPr lang="en-US" sz="13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предъявляет свои условия: доступ к воде, свету, воздуху и пище. Поэтому у организмов есть особые приспособления к 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живых организмов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живые организмы распределены по разным средам и успешно приспосабливаются к ним.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в природе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отдельное царство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нельзя отнести ни к растениям, ни к животным: они не имеют хлорофилла и питаются готовыми органическими веществами, получая их из остатков или живых организмов.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грибы, плесень и дрожжи сильно различаются по строению и роли в природе: одни разлагают остатки, другие используются человеком в хлебопечении и приготовлении напитков.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рядом с нами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очень малы и видны только под микроскопом. Среди них есть полезные формы, например участвующие в производстве йогурта, и вредные, вызывающие заболевания у людей и 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 наблюдение за клетками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микроскоп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увеличивает настолько, что становятся заметны клетки растений, мелкие организмы и части тканей, которые невозможно рассмотреть глазами. Это открывает мир очень маленьких объектов.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лупы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помогает увидеть крупные детали семени, жилки листа или строение насекомого. Она удобна для первых наблюдений, когда не требуется сильное увеличение и сложная подготовка.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препарата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изучения объекта используют предметное стекло, каплю воды и тонкий образец. Готовый микропрепарат позволяет рассматривать клетку аккуратно и безопасно, не повреждая исследуемый материал.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научного исследования в биологии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наблюдения переходят к проверенному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428" y="1515502"/>
            <a:ext cx="4707144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знания биологии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курса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области применения биологических знаний и практическую пользу для 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нужны не только в науке, но и в повседневной жизни: они помогают лечить, выращивать и сохранять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бережное отношение к природе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нарушает жизнь растений, животных и человека. Бережное отношение к воде помогает сохранять природные сообщества и поддерживать здоровье живых организмов.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уменьшает количество мусора на свалках и облегчает переработку материалов. Это помогает сократить вред для почвы, воздуха и воды.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очищают воздух, дают тень и служат домом для многих видов. Посадка зелёных насаждений улучшает условия жизни в городе и природе.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 животные особенно уязвимы к изменениям среды. Их защита помогает сохранять разнообразие живой природы и природное равновесие.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организмов эти признаки проявляются по-разному, но ни один из них не обходится без жизненных процессов.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 организма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на схеме равны по значимости: вместе они помогают отличить живое от неживого.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биология нужна школьнику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своё тело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объясняет, как работают органы и почему важно соблюдать режим дня, правильно питаться и достаточно отдыхать. Это помогает заботиться о здоровье с детства.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полезную еду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питании показывают, зачем нужны овощи, фрукты, вода и разнообразный рацион. Школьник лучше понимает, как еда влияет на силы, рост и самочувствие.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понять, почему важны гигиена, чистые руки, проветривание и свежий воздух. Эти простые привычки снижают риск болезней и делают жизнь комфортнее.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растения и животных, школьник начинает внимательнее относиться к деревьям, птицам и насекомым. Это формирует ответственное отношение к миру вокруг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живые организмы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 одной или многих клеток. Именно клетка является общей основой строения и работы живых существ.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получают вещества и энергию, необходимые для жизни. Одни создают пищу сами, другие получают её из окружающей среды.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не остаётся неизменным: оно растёт, меняет строение и проходит этапы развития от начала жизни до взрослого состояния.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приспособление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оставляют потомство и приспосабливаются к условиям среды. Именно это обеспечивает продолжение жизни и разнообразие природы.
</a:t>
            </a:r>
            <a:endParaRPr lang="en-US" sz="13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открывает устройство живого мира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увидеть, как устроены живые организмы, почему они похожи и чем различаются. Эти знания учат беречь здоровье, природу и саму жизнь вокруг нас.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2026-05-29T17:59:59Z</dcterms:created>
  <dcterms:modified xsi:type="dcterms:W3CDTF">2026-05-29T17:59:59Z</dcterms:modified>
</cp:coreProperties>
</file>