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Папы, императоры и короли в Европе XII–XV вв: ключевые темы урока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роль главных властителей Европы: пап, императоров и королей, их борьбу и влияние.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XII—XV веков: исторический контекст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Европа состояла из множества государств и городов. Церковь, императоры Священной Римской империи, а также короли Франции, Англии и Испании играли ключевые роли. Войны, крестовые походы и реформы в церкви формировали облик эпохи и переход к раннему Новому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как духовный и политический лидер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 II и инициатива первого крестового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Урбан II в 1095 году призвал европейских христиан к крестовым походам для освобождения Святых земель. Это событие укрепило роль папы как духовного лидера и влиятельной политической фигуры.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область — светская власть пап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управляли территорией вокруг Рима, известной как Папская область. Они имели собственные армии и успешно проводили внутреннюю политику, сочетая религиозное руководство с управлением землей.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Иннокентий III и подчинение монархов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Иннокентий III стремился усилить власть церкви над монархами. Он вмешивался в политические споры, объявлял крестовые походы и использовал духовные санкции для давления на правителей.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Европы: выбор и ограничения власти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Священной Римской империи избирались курфюрстами — влиятельными князьями, а не наследовали власть. Это снижало возможности для централизации и расширения императорской власти.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должен был постоянно договариваться с могущественными феодалами и папой, что часто ограничивало его влияние. Пример — Фридрих Барбаросса, чья власть была ослаблена внутренними конфликтами и сопротивлением князей.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Европы: династии и территориальные амбиции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Капетингов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Капетинги постепенно укрепляли королевскую власть, расширяя территорию и объединяя страну. Людовик IX Святой стал символом праведного и сильного короля, укрепив европейские традиции монархии.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Плантагенеты и Англия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монархи из династии Плантагенетов активно боролись за влияние и земли. Генрих II реформировал управление и судебную систему, что повысило престиж английского короля.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Кастилии и Арагона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Кастилии и Арагона работали над объединением Испании. Фердинанд III значительно расширил границы своих владений, укрепляя позиции монархии в регионе.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папством и светской властью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протяжении XII–XV веков папы использовали экскоммуникацию для давления на королей и императоров, стремясь контролировать светскую власть и заставлять подчиняться церковным решениям.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Ключевой момент — спор папы Григория VII и императора Генриха IV, завершившийся унижением Генриха в Каноссе в 1077 году, что выразило верховенство церкви в политике того времени.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участие пап и королей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походов папами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призывали к крестовым походам с целью освободить Святую землю и защитить христиан. Эти инициативы укрепляли духовное лидерство Рима и объединяли европейские государства.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короля Ричарда Львиное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Львиное Сердце активно участвовал в Третьем крестовом походе, укрепляя свою репутацию храброго воителя и верного защитника церкви, что повышало его политический престиж.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успехов и поражений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исходы крестовых походов отражались на авторитете папства и монархов. Успехи укрепляли их позиции, а неудачи порождали внутренние кризисы и переосмысление политики.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документы эпохи власти и права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вольностей (1215)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Ограничила власть английского короля, предоставила важные права дворянству, заложив основы конституционного строя.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Сицилийская конституция Фридриха II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Регламентировала управление Сицилийским королевством, усиливая централизованную власть и устанавливая правовые нормы.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(1356)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Закрепила порядок избрания императора Священной Римской империи, определив роль курфюрстов и структуру власти.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 о правах городов Германии и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Закрепляли автономию и права городских сообществ, способствуя развитию самоуправления и экономическому росту.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власти: соборы, дворцы и замки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— символы церковной мощи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Реймсский и Кёльнский соборы восхищали высотой и красотой. Их строили десятилетиями, отражая религиозное величие и влияние церкви в обществе.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— крепости монаршей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Виндзорский замок служил резиденцией английских королей и оплотом власти. Он охранял территорию и демонстрировал силу королевской власти.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как центры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Альказар в Сеговии был не только защитным сооружением, но и местом проведения государственных советов и церемоний, символизируя светскую власть.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Фридрих II: наука, культура и реформы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Фридрих II основал университет в Неаполе в 1224 году, поддерживал учёных из разных культур и языков, что способствовало развитию науки и образования в Европе.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двор отличался многоязычием и поддержкой поэзии и философии, превращая императорскую резиденцию в центр интеллектуальной жизни того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Авиньонское папство и влияние французских королей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папской резиденции в Авиньон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1309 году папство переселилось из Рима в Авиньон — город во Франции, что укрепило влияние французских королей на церковные дела. Этот период получил название Авиньонское пленение папства и продлился почти 70 лет.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Бонифацием VIII и Филиппом IV Красивым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Бонифаций VIII вступил в острое противостояние с французским королём Филиппом IV. В результате в 1303 году папа был даже похищен, что подрывало авторитет папства и усиливало светскую власть.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европейских стран на влияние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государства Европы недовольствовали доминированием Франции над папой. Это вызвало напряжённость между странами и способствовало дальнейшему ослаблению единства католической церкви.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конкуренция монархий и династий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была длительным конфликтом между Англией и Францией из-за спора о наследовании французского престола и стремления укрепить государственную власть.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при Креси и Азенкуре продемонстрировали новые военные технологии, включая длинные луки и огнестрельное оружие, изменившие ход средневековых сражений.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феодализма сохранялась как множество самостоятельных владений с собственными князьями и баронами, ограничивая власть королей и императоров.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раздробленность: пределы монаршей власти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изменения границ владений вели к политической нестабильности и сложной карте Европы с постоянно меняющимися союзами и противостояниями.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зависели от поддержки вассалов, чья лояльность была непостоянной и часто определялась личными интересами и выгодами.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ограничения, монархи пытались укреплять свою власть через династические браки и военные кампании, стремясь создать более централизованные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власти пап, императоров и королей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тиара — тройная корона святого престола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Тиара символизировала духовную власть папы, объединяя три ступени — символы троичности Святой Троицы и верховенства церкви над миром. Её надевали при торжественных церемониях.
</a:t>
            </a:r>
            <a:endParaRPr lang="en-US" sz="972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корона Священной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подчёркивала величие императора как верховного светского правителя и защитника христианской веры. Церемония коронации обычно проходила в Ахене, что укрепляло легитимность власти.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скипетр и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символизировал власть и суд короля, а держава — вселенское господство и единство королевства. Их использовали во время коронации и важных государственных церемоний.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 во Франции централизовал власть, подчиняя феодалов и создавая крепкий административный аппарат, что заложило основу современного государства.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после войн Алой и Белой розы королевская власть консолидировалась, что способствовало объединению страны и усилению монарха над знатию.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брак между королём Арагона и кастильской принцессой объединил королевства, создав предпосылки для формирования единой испанской нации.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национальных монархий в Европе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западная схизма и восстановление единства церкви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1378 по 1417 годы одновременно претендовали на папский престол несколько лиц, что вызвало раскол католической церкви и ослабило её авторитет.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Констанцский собор завершил схизму, избрав единого папу Мартина V, что ознаменовало начало процесса восстановления церковного единства и сокращения влияния светских правителей.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дипломаты и развитие дипломатии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первые постоянные посольства при дворах королей и пап, направленные на поддержание международных связей и переговоры.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Дипломаты начинают вести переписку и обмениваться грамотами, формируя первые протоколы и правила дипломатического общения.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миссии усиливаются, становится привычным обмен назначенными легатами и развитие системы международных отношений между государствами.
</a:t>
            </a:r>
            <a:endParaRPr lang="en-US" sz="12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правителей и управление государством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монархи обучались в ведущих университетах Европы, где изучали право, богословие и управление, что позволяло эффективнее управлять государством и церковью.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знание языков стало необходимым навыком для правителей, способствующим укреплению бюрократии и налаживанию дипломатических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Воцарение централизованных монархий сопровождалось ослаблением влияния феодалов и ростом роли профессиональных чиновников в управлении страной.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власти в Европе XV века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судебной системы и налогового администрирования способствовало формированию устойчивых государственных институтов и укреплению контроля над территорией.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 военные завоевания стали важными инструментами расширения влияния и объединения различных регионов под властью монархов.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пап, императоров и королей для формирования Европы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между духовной и светской властью изменялся, но сотрудничество пап, императоров и королей заложило основы современных национальных государств и правовых систем Европы.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2026-05-10T13:52:55Z</dcterms:created>
  <dcterms:modified xsi:type="dcterms:W3CDTF">2026-05-10T13:52:55Z</dcterms:modified>
</cp:coreProperties>
</file>