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«Эстетическая критика» либеральных западников: искусство, общество, 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красота, правда и гражданская мысль соединились в русской критике XIX века
</a:t>
            </a:r>
            <a:endParaRPr lang="en-US" sz="250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Николаевская цензура, общественные ожидания перемен и рост журнальной культуры сделали критику главным пространством интеллектуальной жизни. Именно здесь западники обсуждали искусство, свободу личности и будущее России.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1840–1860-х годов: эпоха споров и журналов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Эстетическая критика оценивает произведение не только по красоте формы, но и по жизненной правде, внутренней цельности и нравственному смыслу.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либеральных западников художественная ценность была связана со способностью литературы точно показывать человека, общественные конфликты и историческую реальность.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подхода стояли реализм, психологическая точность и социальная наблюдательность: искусство должно помогать понять эпоху, а не уходить от неё.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эстетическая критика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понималась как самостоятельная ценность, которой необходимы образование, свобода мысли и право на внутреннее развитие.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рассматривалось как исторически изменяемая система, которую можно совершенствовать через просвещение, культуру и правосознание.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по их мнению, не должно замыкаться в отвлечённой красоте: оно обязано пробуждать внимание к действительности и критическое мышление.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этого круга — гуманизм, прогресс, гражданственность, историзм и уважение к человеческому достоинству.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либеральных западников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Виссарион Белинский: критик, который говорил языком эпохи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как разговор 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превратил литературную статью в серьёзный общественный разговор. Разбирая Пушкина, Лермонтова и Гоголя, он связывал художественную форму с вопросами времени, человека и социальной несправедливости. Его тексты читали как мысль о России, а не только о книгах.
</a:t>
            </a:r>
            <a:endParaRPr lang="en-US" sz="91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вместо красивой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3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Белинского ценность произведения определялась тем, насколько честно оно показывает действительность. Он не принимал декоративности и требовал внимания к страданию, конфликту личности и среды, внутренней правде характера. Так эстетическая оценка становилась ещё и нравственным судом.
</a:t>
            </a:r>
            <a:endParaRPr lang="en-US" sz="89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как самостоятельная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показал, что критика может влиять на литературный процесс и формировать общественный вкус. Его имя стало символом нового типа мышления, где анализ книги помогает понять человека, эпоху и скрытые противоречия общества.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считал пустую декоративность признаком слабого искусства и настаивал на «верности действительности» как основе подлинной художественности.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значительность произведения в правдивом изображении несправедливости, страдания и столкновения личности со средой.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по Белинскому, не отменяет правду, а раскрывается через неё; поэтому эстетическая оценка становится одновременно нравственной и гражданской.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Белинский: красота, правда и общественная польза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Кавелин связывал общественный прогресс с образованием и уважением к личности. Он видел в развитии человека основу для более зрелых гражданских отношений.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Культуру он понимал как часть исторического процесса, а не как замкнутый мир вкуса. Литература и искусство должны были участвовать в обновлении общества.
</a:t>
            </a:r>
            <a:endParaRPr lang="en-US" sz="1355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и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Кавелина важны правовое сознание, внутренняя свобода и ответственность. Без этих качеств общественные преобразования оставались бы внешними и неполными.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подчёркивал воспитательную роль словесности: литература помогает формировать зрелого гражданина, умеющего мыслить самостоятельно и соотносить личное с общим.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Кавелин и культурный либерализм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1840-е: усиление полемики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журналах всё чаще спорят о том, должна ли литература служить жизни или может существовать как автономный художественный мир.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«чистой эстетики»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автономии искусства подчёркивают форму, традицию и вкус, считая произведение ценным прежде всего как завершённую художественную реальность.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западников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западники возражают: красота не должна отрываться от правды жизни, нравственного смысла и исторической ответственности искусства.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«чистой эстетике»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соединяли рецензии, публицистику и спор о путях русской культуры, поэтому именно они задавали тон критической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полемическая энергия сосредоточивалась там, где литературный анализ напрямую связывался с общественными вопросами.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 историко-литературному обзору журнальной полемики 1840–1860-х годов; значения условные, не статистические.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центры литературной полемики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10" y="1767994"/>
            <a:ext cx="237924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статья позволяла подробно сопоставить художественные особенности текста с его нравственным и общественным смыслом, не сводя анализ к краткому впечатлению.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быстро реагировала на новые книги и помогала читателю понять, чем произведение важно для литературного процесса и современной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Полемическая заметка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полемическая форма использовалась для споров о направлении литературы, роли критики и границах между художественной ценностью и общественной пользой.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создавало более личный тон разговора, но сохраняло аналитическую задачу: через частное наблюдение критик выходил к вопросам эпохи и культуры.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эстетической критики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её исторической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западников реализм был не просто литературным приёмом, а способом увидеть эпоху без прикрас. Важной становилась верность действительности и её внутренним противоречиям.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Типическое и психологически точное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такого взгляда стояли типические характеры, социальная среда и точная мотивация поступков. Именно поэтому реализм ценился как искусство, помогающее понять человека и время.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главный эстетический идеал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читали художественные тексты как свидетельства о реальной жизни: по ним судили о дворянском быте, положении чиновничества и повседневных нравах.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рассматривалось как «диагноз эпохи»: оно не только изображало действительность, но и выявляло её болезненные узлы.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помогала увидеть скрытые конфликты общества — крепостное наследие, бедность, социальное неравенство и напряжение между личностью и средой.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способ анализа 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99058"/>
            <a:ext cx="3848986" cy="1816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подхода к искусству в русской критике XIX века: от общественной миссии до автономии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занимали промежуточную, но наиболее общественно активную позицию: они стремились соединить художественную ценность с нравственным и историческим смыслом.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русской критике XIX 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в русской критике XIX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понималась западниками как выражение человеческого достоинства, а не как внешняя отделка. Поэтому художественное впечатление оценивалось через его внутреннюю честность и глубину.
</a:t>
            </a:r>
            <a:endParaRPr lang="en-US" sz="1071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лишённое нравственного содержания, казалось им неполным, потому что не раскрывает ни человека, ни его ответственность перед другими людьми.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темам свободы, совести, труда, унижения и сострадания. Именно они позволяли увидеть, как устроены отношения личности и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литература превращалась в пространство серьёзного морального разговора. Она побуждала не только переживать, но и размышлять о человеческом выборе и его последствиях.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измерение художественной оценки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строилась эстетическая оценка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в критике либеральных западников: от формы текста к его общественному смыслу.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спора определяли границы критики: о правде жизни, общественной пользе и самостоятельности искусства.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эстетическая критика западников развивалась в поле постоянного выбора между художественной свободой и общественным назначением текста.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николаевскую эпоху открыто говорить о свободе и общественных противоречиях было трудно, поэтому литературная критика стала обходным, но влиятельным способом обсуждения важных тем.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анализ произведений критики затрагивали чиновничество, крепостное наследие и моральные проблемы современности, превращая журнальную статью в форму интеллектуального сопротивления.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 условиях цензуры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статистику публикаций, а относительную значимость тем в критическом подходе западников.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социальная правда образуют ядро системы, а остальные темы уточняют её гуманистический и гражданский смысл.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схема по материалам презентации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эстетической критики западников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его круг закрепили представление о критике как о самостоятельной интеллектуальной силе, связанной с анализом жизни и литературы.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западников влияли на журнальную полемику и укрепляли традицию читать художественный текст как свидетельство общественных противоречий.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принципы подготовили почву для демократической критики и литературы, где художественный анализ всё чаще соединялся с вопросами морали и истории.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русской литературы и критики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правда и ответственность: итог западнической критики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западники показали, что искусство может быть одновременно эстетически ценным и общественно значимым. Их критика научила читать литературу как разговор о человеке, времени и нравственном выборе.
</a:t>
            </a:r>
            <a:endParaRPr lang="en-US" sz="22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2026-05-19T21:01:38Z</dcterms:created>
  <dcterms:modified xsi:type="dcterms:W3CDTF">2026-05-19T21:01:38Z</dcterms:modified>
</cp:coreProperties>
</file>