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opinion essay: актуальность для старшеклассников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essay развивает критическое мышление и умение аргументировать на английском языке.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 культурный контекст opinion essay в школе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essay является ключевым элементом международных экзаменов и школьных программ, формируя навыки аргументированной письменной речи у старшеклассников, что особенно важно для успешной сдачи ЕГЭ и других испытаний.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 opinion essay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требует ясного выражения личной позиции с обязательным анализом темы и чёткой логикой изложения мыслей.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эссе включает введение, аргументы в поддержку своей точки зрения, рассмотрение противоположных мнений и выводы.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задача — убедительно и последовательно обосновать собственное мнение, используя логические и языковые средства.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" y="2679175"/>
            <a:ext cx="2288529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034" y="2679175"/>
            <a:ext cx="2288529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9580" y="2679175"/>
            <a:ext cx="2288529" cy="246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9180" y="2679175"/>
            <a:ext cx="2288529" cy="2464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темы opinion essay для старшеклассников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7175" y="1342550"/>
            <a:ext cx="17604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интернета на образование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оценки роли интернета в учебном процессе стал особенно актуален. Мнения разнятся от удобства доступа к информации до опасений по поводу снижения концентрации.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36932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уединение подростков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Исследуется, как активность в соцсетях влияет на общение и психологическое состояние молодёжи, порождая дискуссии о пользе и вреде.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35315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обеспокоенность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защиты окружающей среды остаётся значимой и побуждает школьников аргументировать важность устойчивого развития и личной ответственности.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73523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онлайн-обучения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Рассматриваются плюсы и минусы дистанционного образования, его влияние на качество знаний и мотивацию учеников.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структура opinion essay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раскрывает тему и ясно формулирует собственное мнение, задавая направление всему тексту.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блок содержит один-два аргумента с примерами и объяснениями в поддержку позиции автора.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Параграф с альтернативной точкой зрения демонстрирует объективность и позволяет кратко опровергнуть контраргумент.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обобщает ключевые идеи и подчёркивает сформированную позицию, завершая рассуждение логическим выводом.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языковые конструкции для частей эссе, повышающие связность и формальность текста.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устойчивых выражений улучшает академический стиль и помогает структурировать текст логично.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Exam Preparation Materials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opinion essay и ключевые фразы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введения в opinion essay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введения — перефразировка темы для привлечения внимания и постановки контекста дискуссии.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необходимо чётко выразить собственную позицию по обсуждаемой проблеме, избегая двусмысленностей.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введение можно кратким объяснением актуальности темы, подчёркивая её значимость для общества или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аргументов: структура параграфа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аргумент раскрывается в отдельном параграфе с чётким утверждением основной идеи.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убедительности приводятся конкретные примеры — статистика, факты или личный опыт, подтверждающие позицию.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логических связок обеспечивает плавный переход между предложениями, укрепляя структуру текста.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пояснения помогают раскрыть значимость доказательств и показать их связь с общей темой эссе.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контраргументами в opinion essay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альтернативной точки зрения демонстрирует широту анализа и уважение к разным мнениям.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опровержение контраргумента повышает уровень критического мышления и подчёркивает силу собственной позиции.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контраргументов делает эссе более сбалансированным и способствует комплексному раскрытию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формулировка итоговой позиции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заключения следует повторно сформулировать основное мнение в лаконичной форме.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подводятся итоговые аргументы, которые подтверждают и усиливают выдвинутую позицию.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можно предложить рекомендации или прогнозы, основанные на сделанном анализе.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должно оставлять уверенное впечатление и логично завершать рассуждение, фиксируя мнение автора.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статистика как основа аргументации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ЮНЕСКО предоставляют достоверные данные об уровне образования в разных странах, позволяя подкреплять тезисы фактами. Использование таких источников повышает доверие к аргументам в эссе.
</a:t>
            </a:r>
            <a:endParaRPr lang="en-US" sz="1198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 подтверждение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психолого-педагогических исследований демонстрируют влияние образовательных технологий на успеваемость школьников, что служит сильным доказательством в эссе по теме обучения.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истории и 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интервью с экспертами и личный опыт автора усиливают эмоциональную составляющую и делают аргументацию более убедительной и живой для читателя.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доказательств для opinion essay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демонстрирует преобладание логических аргументов при оценке экзаменаторами.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логических аргументов свидетельствует о стремлении к объективному обоснованию позиции в эссе.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ESOL Public Reports,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аргументов в opinion essay: доли по категориям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стиль и языковые средства opinion essay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стиль эссе характеризуется использованием сложной лексики и грамматических конструкций, что повышает уровень академичности текста.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 фразы, такие как in fact, admittedly, nevertheless, помогают логично связывать мысли и усиливают аргументацию.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разговорных выражений и сокращений обеспечивает точность и официальный тон, необходимый для академического письма.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написании opinion essay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Неясное выражение позиции и её дублирование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авторы неформулируют мнение чётко или повторяют одни и те же идеи в разных частях текста, что снижает качество эссе и его восприятие экзаменаторами.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логичности и структуры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необоснованных аргументов, неправильный порядок слов, а также логические разрывы между абзацами негативно влияют на целостность и убедительность работы.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opinion essay на экзамене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 чёткость выражения основной мысли и позиции автора крайне важны для понимания и восприятия эссе.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Релевантность и убедительность аргументов оцениваются по степени подкрепления мнения конкретными фактами или примерами.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Структурированность текста, включая логичное распределение частей и связность переходов, влияет на общий балл.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языковых средств и правильность грамматики, орфографии формируют впечатление о языковой компетенции пишущего.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651841"/>
            <a:ext cx="4333200" cy="21857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отражает отличия по цели, структуре и методам аргументации для трёх жанров эссе.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имеет уникальную структуру и цели, соответствующие разным задачам письменной коммуникации.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ФГОС и Cambridge English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opinion essay с другими видами эссе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написания opinion essay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и написания по рекомендациям Cambridge English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essay и развитие soft skills в XXI веке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формируется через анализ темы, построение логичных и убедительных аргументов в эссе.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письменной коммуникации совершенствуются, ведь эссе требует чёткого изложения мыслей и грамматической точности.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Исследовательский подход развивается при необходимости поиска достоверной информации и включения её в текст с обоснованием.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8985"/>
            <a:ext cx="4569000" cy="8165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327958"/>
            <a:ext cx="4569000" cy="8165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146920"/>
            <a:ext cx="4569000" cy="8165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965867"/>
            <a:ext cx="4569000" cy="8165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9950" y="1507864"/>
            <a:ext cx="3930000" cy="67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Council — примеры и методические рекомендации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 British Council содержит разнообразные примеры эссе и советы по построению аргументов, полезные для практики и понимания формата.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950" y="2330994"/>
            <a:ext cx="39300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Grammarly и Write&amp;Improve — онлайн проверка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платформы позволяют быстро и эффективно выявлять языковые ошибки и улучшать структуру текста с помощью интеллектуальных подсказок.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6950" y="3144012"/>
            <a:ext cx="39300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TED-Ed — образовательные видео для вдохновения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Видео-лекции TED-Ed помогают лучше понять тему, расширить словарный запас и найти новые идеи для аргументации в эссе.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6950" y="3956989"/>
            <a:ext cx="39300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пособия Spotlight и Starlight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предлагают структурированные упражнения и образцы написания opinion essay, что облегчает усвоение жанра и развитие навыков.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ресурсы для школьников по opinion essay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opinion essay для старшеклассников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формата opinion essay способствует развитию академического мышления, языковой грамотности и уверенности, что важно для успешной учёбы и последующего 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2026-05-07T17:53:27Z</dcterms:created>
  <dcterms:modified xsi:type="dcterms:W3CDTF">2026-05-07T17:53:27Z</dcterms:modified>
</cp:coreProperties>
</file>