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существительных в наречия
</a:t>
            </a:r>
            <a:endParaRPr lang="en-US" sz="3676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меняет значение и становится наречием в русском языке?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этот переход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лучше понимать смысл слов в предложении, узнавать части речи и правильно писать похожие формы. Такие слова встречаются каждый день: утром, дома, кругом, сверху, поэтому их важно уметь различать.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у слова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перестаёт называть предмет и начинает обозначать признак действия: место, время или способ. Поэтому оно уже связано не с предметом, а с обстоятельством.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отвечает на вопросы где?, когда?, как?, куда?. В предложении оно помогает точнее понять, при каких условиях происходит действие.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новое наречие становится неизменяемым: его нельзя просклонять как обычное существительное. Это один из главных признаков перехода.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предмета к признаку действия
</a:t>
            </a:r>
            <a:endParaRPr lang="en-US" sz="3277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названия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исходной форме слова называют предмет или явление: дом, утро, зима, круг, шёпот. Это обычные существительные, которые можно изменять по падежам.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значению обстоятельства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новом значении те же слова уже показывают, где, когда или как происходит действие: домой, утром, зимой, кругом, шёпотом. Их роль в предложении меняется.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не склоняется и обозначает обстоятельство, оно работает как наречие. Это удобно для проверки похожих форм в предложении.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Лингвистическое наблюдение по материалам школьной грамматики
</a:t>
            </a:r>
            <a:endParaRPr lang="en-US" sz="77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изменяемость указывает на существительное, а её отсутствие помогает узнать наречие.
</a:t>
            </a:r>
            <a:endParaRPr lang="en-US" sz="19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исходного слова и наречия
</a:t>
            </a:r>
            <a:endParaRPr lang="en-US" sz="357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исходное значение и новое наречное употребление.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наречия исчезает предметное значение, а появляется значение места, времени или направления.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русской речи и школьной грамматики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5991" y="1466300"/>
            <a:ext cx="506363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и вечером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показывают, в какой момент происходит действие. Они часто описывают распорядок дня, поэтому встречаются в повседневных рассказах и учебных текстах.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 летом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связывают действие с сезоном. Они помогают уточнить, в какое время года что-то происходит, и делают описание более точным.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 и завтра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обозначают время относительно настоящего момента. В предложении они отвечают на вопрос когда? и выступают как обстоятельства.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 помогают быстро и ясно указать срок, период или день события. Поэтому они особенно удобны в рассказах, сообщениях и описаниях.
</a:t>
            </a:r>
            <a:endParaRPr lang="en-US" sz="10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634942"/>
            <a:ext cx="363000" cy="3226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3146242"/>
            <a:ext cx="363000" cy="322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1489" y="2334880"/>
            <a:ext cx="346800" cy="34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4839" y="4022121"/>
            <a:ext cx="260100" cy="34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1589" y="3135276"/>
            <a:ext cx="173400" cy="34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24662" y="16250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где находится действие или куда оно направлено. Такие слова помогают различать статичное положение и движение к цели.
</a:t>
            </a:r>
            <a:endParaRPr lang="en-US" sz="849" dirty="0"/>
          </a:p>
        </p:txBody>
      </p:sp>
      <p:sp>
        <p:nvSpPr>
          <p:cNvPr id="11" name="Text 3"/>
          <p:cNvSpPr txBox="1"/>
          <p:nvPr/>
        </p:nvSpPr>
        <p:spPr>
          <a:xfrm>
            <a:off x="724662" y="31363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связано с представлением о верхней части предмета или пространства. В предложении оно обычно уточняет, откуда или где происходит действие.
</a:t>
            </a:r>
            <a:endParaRPr lang="en-US" sz="849" dirty="0"/>
          </a:p>
        </p:txBody>
      </p:sp>
      <p:sp>
        <p:nvSpPr>
          <p:cNvPr id="12" name="Text 4"/>
          <p:cNvSpPr txBox="1"/>
          <p:nvPr/>
        </p:nvSpPr>
        <p:spPr>
          <a:xfrm>
            <a:off x="3568051" y="2337082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Кругом 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наречия отвечают на вопрос где? и описывают расположение предметов. Они часто используются, когда нужно показать окружающее пространство.
</a:t>
            </a:r>
            <a:endParaRPr lang="en-US" sz="849" dirty="0"/>
          </a:p>
        </p:txBody>
      </p:sp>
      <p:sp>
        <p:nvSpPr>
          <p:cNvPr id="13" name="Text 5"/>
          <p:cNvSpPr txBox="1"/>
          <p:nvPr/>
        </p:nvSpPr>
        <p:spPr>
          <a:xfrm>
            <a:off x="3568051" y="4024323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 часто вырастают из слов, которые называли положение в пространстве. Поэтому их значение легко понять по связи с направлением и расположением.
</a:t>
            </a:r>
            <a:endParaRPr lang="en-US" sz="849" dirty="0"/>
          </a:p>
        </p:txBody>
      </p:sp>
      <p:sp>
        <p:nvSpPr>
          <p:cNvPr id="14" name="Text 6"/>
          <p:cNvSpPr txBox="1"/>
          <p:nvPr/>
        </p:nvSpPr>
        <p:spPr>
          <a:xfrm>
            <a:off x="6411450" y="3137478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Вверху и внизу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такого типа обозначают положение по высоте. Они помогают точно назвать место предмета или направление движения вверх и вниз.
</a:t>
            </a:r>
            <a:endParaRPr lang="en-US" sz="87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переход существительного в наречие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значения, вопроса и формы слова в предложении
</a:t>
            </a:r>
            <a:endParaRPr lang="en-US" sz="9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старой формы в наречиях
</a:t>
            </a:r>
            <a:endParaRPr lang="en-US" sz="3755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сохраняют внешний след старых падежных форм. Например, летом и утром напоминают формы творительного падежа, хотя в предложении уже работают как обстоятельства.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домой связано с направлением движения к цели. В нём видно старое представление о пути, поэтому оно обозначает не предмет, а движение в нужную сторону.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сбоку, сверху и внизу тоже хранят следы прежних сочетаний с предлогами. По форме это уже наречия, но по происхождению они связаны с существительными.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встречаются чаще всего
</a:t>
            </a:r>
            <a:endParaRPr lang="en-US" sz="290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 такие наречия особенно удобны: они сразу уточняют, когда, где и как происходит действие.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примерам видно, что чаще всего встречаются наречия времени и места, потому что они нужны в повседневной речи.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учебного материала по теме; данные иллюстративные, без статистического подсчёта.
</a:t>
            </a:r>
            <a:endParaRPr lang="en-US" sz="6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 раздельное написание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полностью утратило значение предмета и стало наречием, оно обычно пишется слитно: домой, затем, сверху, навсегда, кругом.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сохраняется, если перед нами ещё сочетание предлога с существительным: в доме, на горе, к дому, по утрам.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начинается со смысла: если слово называет место, время или способ действия, а не предмет, оно чаще всего относится к наречиям.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похожие формы в предложении: одно и то же звучание может скрывать разные части речи и разное написание.
</a:t>
            </a:r>
            <a:endParaRPr lang="en-US" sz="11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наречие и существительное
</a:t>
            </a:r>
            <a:endParaRPr lang="en-US" sz="269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что обозначает слово: предмет или обстоятельство. В доме, к дому, по утрам относятся к существительным с предлогом, а дома, домой, утром — к наречиям.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попробуйте изменить форму слова. Если оно не склоняется и отвечает на вопросы где?, когда?, как?, куда?, перед вами наречие, а не существительное.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правильной проверке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Замечаем похожие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видят одинаково звучащие слова и сразу не понимают, где наречие, а где существительное с предлогом.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Сравниваем значение и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задать вопрос, определить, есть ли у слова предметное значение, и проверить, изменяется ли оно по падежам.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Выбираем верное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становится ясно, писать ли слово слитно или раздельно и как правильно употребить его в 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— разные роли в предложении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предложениях эти формы могут звучать одинаково, но выполнять разные грамматические роли.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показывает, является ли слово существительным или наречием; по одной форме без предложения вывод сделать нельзя.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учебного материала по теме; данные иллюстративные, без статистического подсчёта.
</a:t>
            </a:r>
            <a:endParaRPr lang="en-US" sz="6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24673"/>
            <a:ext cx="3950100" cy="13302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перехода в наречия
</a:t>
            </a:r>
            <a:endParaRPr lang="en-US" sz="356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разные формы слов переходят в наречия и какое значение закрепляется за ними в речи.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моделях решающим становится значение в предложении: слово перестаёт называться предметом и начинает обозначать обстоятельство.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учебного материала по теме русского языка.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63192"/>
            <a:ext cx="552900" cy="49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такие слова часто встречаются в речи
</a:t>
            </a:r>
            <a:endParaRPr lang="en-US" sz="2988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понятно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позволяют быстро уточнить место, время или способ действия, не перегружая фразу длинными пояснениями.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 текстах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часто используют в рассказах, сказках и учебных заданиях: они делают описание событий точным, живым и легко читаемым.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повседневностью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утром, дома, зимой и рядом постоянно встречаются в разговоре, поэтому школьники легко узнают их в предложениях.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постепенно становится наречием
</a:t>
            </a:r>
            <a:endParaRPr lang="en-US" sz="214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последовательное изменение значения и грамматических свойств слова в русском языке.
</a:t>
            </a:r>
            <a:endParaRPr lang="en-US" sz="90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знание этой темы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точнее определять части речи, не путать существительные с наречиями и увереннее разбирать слова в предложении на уроках русского языка.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напрямую связана с орфографией: понимание значения слова подсказывает, когда писать слитно, а когда раздельно, и помогает избегать ошибок в тетради.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таких переходов развивает языковую наблюдательность: ученик лучше замечает, как одно и то же слово меняет роль в зависимости от контекста.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увидеть наречие в знакомом слове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может постепенно потерять предметное значение и стать наречием, которое обозначает место, время или способ действия. Если научиться проверять смысл, вопрос и изменяемость, такие слова легко распознавать.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2026-05-22T16:03:13Z</dcterms:created>
  <dcterms:modified xsi:type="dcterms:W3CDTF">2026-05-22T16:03:13Z</dcterms:modified>
</cp:coreProperties>
</file>