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уравновешенность: что это и зачем она нужна школьнику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сохранять спокойствие, думать ясно и действовать без спешки в любой ситуации.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 7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растут учебная нагрузка, требования к самостоятельности и напряжение в общении. Уравновешенность помогает меньше ссориться, лучше учиться и спокойнее переживать ошибки, замечания и контрольные.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психологическая уравновешенность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видно по паузе перед ответом, способности подобрать слова, сдержать резкий поступок и продолжить дело после неприятного разговора или неудачи.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Уравновешенный человек тоже может расстроиться или разозлиться, но он не теряет контроль над собой и не действует на одном импульсе.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постоянное спокойствие, а умение замечать свое состояние, не отвечать сразу под влиянием эмоций и возвращаться к равновесию после волнения.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как сигналы организма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сообщают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страх, злость, грусть и удивление помогают понять, что человеку нужно, где есть опасность и что получилось хорошо. Это важные сигналы, а не просто «настроение».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проявляются в теле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заметны телу: меняются дыхание и пульс, напрягаются плечи, сжимаются кулаки. Иногда хочется уйти, спорить или, наоборот, замолчать.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стресс отражается на самочувствии школьника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стресс заметнее всего влияет на сон и концентрацию, а затем — на настроение и поведение.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напряжение держится долго, страдают сразу несколько сфер: отдых, внимание и эмоциональный фон.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последствиям стресса у школьников; количественные доли условны и служат для визуализации структуры.
</a:t>
            </a:r>
            <a:endParaRPr lang="en-US" sz="5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потери равновесия у подростков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дома тоже выбивают из колеи, потому что человек продолжает переживать их даже во время уроков. Накопленное беспокойство мешает сосредоточиться на задании.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сна делает реакции сильнее: появляется раздражительность, тяжелее контролировать речь и сложнее переносить замечания. Даже небольшая проблема в этот день ощущается острее.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 одноклассниками, замечания взрослых и страх плохой оценки быстро повышают напряжение. В такой момент труднее слушать спокойно и подбирать слова без резкости.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уведомления на телефоне и одновременная усталость усиливают внутренний шум. Когда учебные трудности, общение и перегрузка совпадают, сохранять спокойствие становится особенно трудно.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резкая реакция на неприятную ситуацию
</a:t>
            </a:r>
            <a:endParaRPr lang="en-US" sz="2334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замечание, обида или спор могут перейти в конфликт.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2045" y="2868207"/>
            <a:ext cx="286650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в повседневной жизни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остановка помогает не сказать лишнего и не принять решение на всплеске эмоций. Даже несколько секунд дают время заметить свое состояние и выбрать более спокойную реакцию.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вдохи и выдохи снижают внутреннее напряжение и помогают телу успокоиться. Этот способ особенно полезен, когда сердце бьется быстрее и мысли начинают путаться.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короткий перерыв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воды, выход из шумного места или несколько минут тишины помогают переключиться. После такой паузы проще вернуться к разговору или учебному заданию.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записать, что именно тревожит, становится легче понять причину раздражения. Тетрадь помогает разложить переживания по порядку и не держать их только в голове.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Наведение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на столе или в рюкзаке дает ощущение контроля и снижает хаос вокруг. Когда пространство становится понятнее, легче собраться и продолжить дело без лишней спешки.
</a:t>
            </a:r>
            <a:endParaRPr lang="en-US" sz="7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поддерживают психологическое равновесие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привычки помогают мозгу отдыхать, а эмоциям — оставаться более устойчивыми в течение дня.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дает более заметный эффект, чем редкие попытки «отдохнуть как-нибудь потом».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режиму дня для школьников; возрастные ориентиры сна и активности используются в учебных целях.
</a:t>
            </a:r>
            <a:endParaRPr lang="en-US" sz="5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настроение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насыщенного дня Маша выключила уведомления, убрала телефон подальше и открыла книгу. Через несколько минут в комнате стало тихо, свет — мягче, а мысли перестали «прыгать» с одного дела на другое. Так вечер постепенно превратился в спокойную подготовку ко сну.
</a:t>
            </a:r>
            <a:endParaRPr lang="en-US" sz="795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недосып делает день тяжелее
</a:t>
            </a:r>
            <a:pPr algn="l" indent="0" marL="0">
              <a:lnSpc>
                <a:spcPct val="115000"/>
              </a:lnSpc>
              <a:buNone/>
            </a:pPr>
            <a:r>
              <a:rPr lang="en-US" sz="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Денис пришел в школу уставшим и раздраженным: на уроке было труднее слушать, а обычное замечание показалось обидным. Он заметил, что после короткой ночи даже простые задания требуют больше усилий и терпения.
</a:t>
            </a:r>
            <a:endParaRPr lang="en-US" sz="851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которая помогает уснуть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в детской комнате выключили экран, приглушили свет и оставили только тишину. На столе лежала закрытая тетрадь, а рядом — приготовленная на завтра одежда. В такой обстановке легче успокоиться и вовремя заснуть.
</a:t>
            </a:r>
            <a:endParaRPr lang="en-US" sz="8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общение помогает сохранять спокойствие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человек, который выслушает без насмешек, тревога становится слабее: легче назвать проблему, понять свои чувства и не оставаться с переживаниями одному.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фразы помогают не сорваться в конфликт: «Мне нужно время», «Я злюсь, но поговорю позже», «Помоги мне разобраться». Они дают паузу и сохраняют уважительный тон.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слушать, не перебивать и не отвечать грубостью снижает напряжение в классе и дома. В таком общении легче договориться и быстрее вернуться к делам.
</a:t>
            </a:r>
            <a:endParaRPr lang="en-US" sz="11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восстановить силы после напряжения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знать, что помогает именно вам: у разных школьников один и тот же способ действует по-разному.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помогают короткие паузы и дыхание, а для устойчивого восстановления важнее отдых, движение и поддержка взрослого.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презентации; оценка способов носит качественный, учебный характер.
</a:t>
            </a:r>
            <a:endParaRPr lang="en-US" sz="6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постоянное сравнение с другими мешает уравновешенности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одноклассниками часто усиливает тревогу и обиду: кажется, что у других всё получается лучше, даже если собственный прогресс уже заметен.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болезненно это проявляется в учёбе и внешности, потому что подросток начинает оценивать себя слишком строго и замечает только свои промахи.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Полезнее сравнивать сегодняшние результаты со своими прежними: так легче увидеть, где ошибок стало меньше, а что уже получается увереннее и спокойнее.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личные цели и привычка замечать успехи помогают сохранять уважение к себе и не зависеть от чужих оценок и случайных неудач.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 — дыхание — действие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спокойной реакции в момент сильного волнения.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движение работает как быстрый способ «сбросить» напряжение: тело расслабляется, а настроение и внимание становятся ровнее.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минут
</a:t>
            </a:r>
            <a:endParaRPr lang="en-US" sz="4767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уже помогают снизить внутреннее напряжение и переключиться после учёбы или ссоры.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презентации; обобщение рекомендаций по ежедневной физической активности подростков.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уведомления и бесконечная лента коротких видео дробят внимание: мозгу приходится всё время переключаться, из-за чего становится труднее сосредоточиться на уроках и заданиях.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пользоваться телефоном поздно вечером, засыпание затягивается, а утро начинается с усталости и раздражительности. Поэтому полезны «тихие часы» без экрана перед сном.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перегрузка и усталость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что психологическое равновесие нарушено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не означают диагноз, но помогают вовремя заметить перегрузку и попросить поддержку.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несколько сигналов появляются одновременно, лучше не ждать, а снизить нагрузку и обсудить состояние с родителями или учителем.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 и учебным наблюдениям о признаках стресса у школьников.
</a:t>
            </a:r>
            <a:endParaRPr lang="en-US" sz="6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уравновешенность подростка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состояние школьника каждый день влияет не один фактор, а их сочетание: даже небольшие изменения режима заметно меняют самочувствие.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— сон, отношения и учебная нагрузка; если держать их в балансе, остальные факторы легче контролировать.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презентации; условное ранжирование факторов для учебной визуализации.
</a:t>
            </a:r>
            <a:endParaRPr lang="en-US" sz="6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формируют устойчивость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день с понятного режима: встать вовремя, позавтракать и заранее настроиться на уроки. Предсказуемое начало снижает спешку и лишнее напряжение.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короткие перерывы между делами, следить за водой и порядком в учебных вещах. Это помогает не перегружаться и сохранять внимание до конца дня.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распределять домашние задания, говорить о чувствах и не копить обиды. Честный разговор и небольшая пауза помогают быстрее снять внутреннее напряжение.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экран, готовить вещи на завтра и ложиться спать в одно и то же время. Такой ритм поддерживает восстановление и делает следующий день легче.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уравновешенность — навык, который можно развивать каждый день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Уравновешенность не появляется сама по себе: её поддерживают сон, движение, спокойное общение, разумный режим и умение вовремя остановиться. Эти привычки делают школьную жизнь увереннее и спокойнее.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2026-05-21T00:41:17Z</dcterms:created>
  <dcterms:modified xsi:type="dcterms:W3CDTF">2026-05-21T00:41:17Z</dcterms:modified>
</cp:coreProperties>
</file>