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движения планет Солнечной системы: основные идеи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закона Кеплера и закон Ньютона раскрывают природу движения планет.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изучения движения планет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астрономические модели основывались на геоцентризме и эпициклах. Революция началась с работы Коперника, который предложил гелиоцентрическую систему, подтверждённую наблюдениями Галилея и изменившую представление о Вселенной.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центр Вселенной по версии Коперника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модели XVI века все планеты вращаются вокруг Солнца по идеальным круговым орбитам, что упрощает понимание их движения и объясняет сложные астрономические явления без эпициклов.
</a:t>
            </a:r>
            <a:endParaRPr lang="en-US" sz="1238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ретроградного движения планет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Гелиоцентризм позволил без затей объяснить обратное движение Марса и других планет как эффект перспективы при их орбитальных перемещениях относительно Земли.
</a:t>
            </a:r>
            <a:endParaRPr lang="en-US" sz="133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сравнение моделей XVI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Оригинальные гравюры демонстрируют различия между геоцентрической системой Птолемея и гелиоцентрической моделью Коперника, иллюстрируя научную революцию в астрономии того времени.
</a:t>
            </a:r>
            <a:endParaRPr lang="en-US" sz="1258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Гелиоцентрическая система Коперника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Иоганна Кеплера в развитие астрономии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Кеплер использовал точные наблюдения Тихо Браге, что позволило выявить закономерности в движении планет без усложнений эпициклов.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сформулировал три закона, которые сделали возможным более точное и предсказуемое описание планетных орбит.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Количественная обработка данных открыла новую эру астрономии, объединив эмпирические наблюдения и строгие математические модели.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движутся по эллипсам, а не окружностям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Кеплера отверг классическую идею круговых орбит, доказав, что траектории планет — эллипсы с Солнцем в одном из фокусов, что соответствует наблюдениям.
</a:t>
            </a:r>
            <a:endParaRPr lang="en-US" sz="981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открытия для астрономии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изменение фундаментальной парадигмы позволило объяснить вариации в движении планет и значительно повысило точность астрономических расчетов того времени.
</a:t>
            </a:r>
            <a:endParaRPr lang="en-US" sz="1109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орбит с учётом эксцентриситета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изображения показывают разные степени вытянутости орбит планет, что отражается на их скорости и расстоянии до Солнца в разные моменты ориентыра.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Кеплера: эллиптические орбиты планет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эксцентриситетов орбит планет Солнечной системы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планет имеют почти круговые орбиты, но Меркурий заметно выделяется по степени вытянутости.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эксцентриситет Меркурия объясняет более значительную вариативность его расстояния от Солнца, влияя на скорость и климатические условия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NASA, 2024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площади за равные промежутки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при движении вокруг Солнца описывают такие дуги орбиты, что площадь секторов траектории одинаковы за фиксированные промежутки времени.
</a:t>
            </a:r>
            <a:endParaRPr lang="en-US" sz="1332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скорости планеты на орбите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Приближаясь к Солнцу, планета ускоряется, а удаляясь — замедляется, отражая сохранение моментума в системе «планета — Солнце».
</a:t>
            </a:r>
            <a:endParaRPr lang="en-US" sz="1373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закона равных площадей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показывают, как площади секторов остаются постоянными при различной скорости движения тела на эллиптической орбите.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Кеплера: закон равных площадей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формулировка закона площадей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выражается как постоянство производной площади по времени, dA/dt = const, что означает равномерность закона векторных площадей.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расстояния до Солнца приводит к вариациям орбитальной скорости, что математически подтверждается выражением закона равных площадей.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закона является сохранение момента импульса, гарантирующее постоянство движения планеты в системе с центральным телом.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периода обращения и размера орбиты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устанавливает, что квадрат периода обращения планеты вокруг Солнца пропорционален кубу большой полуоси её орбиты — фундаментальное правило для небесной механики.
</a:t>
            </a:r>
            <a:endParaRPr lang="en-US" sz="981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формулы T²/a³ = const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соотношение упрощает вычисления орбитальных параметров планет и их спутников, позволяя предсказывать движение с высокой точностью.
</a:t>
            </a:r>
            <a:endParaRPr lang="en-US" sz="1147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закона на примере разных планет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сравнение параметров нескольких планет иллюстрирует строгую зависимость периода обращения от размеров орбитальной траектории.
</a:t>
            </a:r>
            <a:endParaRPr lang="en-US" sz="1030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Кеплера: гармоническое соотношение периодов и полуосей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812479"/>
            <a:ext cx="4176900" cy="21007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периоды обращения и полуоси орбит планет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взаимосвязь орбитальных параметров различных планет, подтверждая третий закон Кеплера.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подтверждает, что отношение T² к a³ остаётся постоянным для всех рассмотренных планет.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data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Гравитационный закон Ньютона и объяснение движения планет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всемирного тяготения формулирует силу взаимодействия двух тел, пропорциональную их массам и обратно пропорциональную квадрату расстояния между ними, что определяет движение планет.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закона Ньютона движение планет объясняется как результат гравитационного притяжения Солнца, создающего центростремительное ускорение и удерживающего планеты на орбитах.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обеспечивает взаимосвязь ускорения планет и массы Солнца, что позволяет формировать устойчивые и предсказуемые орбитальные траектории.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движения небесных тел сводится к взаимодействию масс через гравитационное поле, что раскрывает физическую природу законов Кеплера.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и технологическое значение открытий Кеплера и Ньютона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открытия стимулировали развитие классической механики и динамики, создав основу для последующих научных и инженерных достижений.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законов позволило создавать и управлять искусственными спутниками, космическими аппаратами и международными станциями.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Кеплера и Ньютона обеспечивают точные расчёты движения планет и малых тел, что фундаментально для астрономии и небесной механики.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Радиолокационные измерения орбит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радиолокационные технологии позволяют с высокой точностью отслеживать движение планет и космических аппаратов, подтверждая соответствие эмпирическим законам Кеплера и Ньютона.
</a:t>
            </a:r>
            <a:endParaRPr lang="en-US" sz="119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миссии и астрометрия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Телескопические наблюдения и миссии, такие как НАСА, обеспечивают детальные данные о позициях небесных тел, подтверждая теоретические модели и выявляя малые отклонения.
</a:t>
            </a:r>
            <a:endParaRPr lang="en-US" sz="133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орбит космических аппаратов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Фотодоказательства реальных орбит искусственных спутников демонстрируют предсказуемость и стабильность их движения согласно классическим законам небесной механики.
</a:t>
            </a:r>
            <a:endParaRPr lang="en-US" sz="1320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подтверждения классических законов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скорости планеты от расстояния до Солнца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планеты уменьшается по мере роста её среднего расстояния от Солнца, что соответствует закону сохранения момента импульса орбитального движения.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обратную зависимость скорости от радиуса орбиты, что подтверждает второй закон Кеплера о равных площадях.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астрономические данные NASA, 2023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с крупными планетами, особенно Юпитером и Сатурном, вызывают долгосрочные изменения в орбитах других тел, не учитываемые в простых моделях.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Межпланетная среда оказывает сопротивление и влияет на небольшие тела, корректируя их движение и вызывая постепенные отклонения от теоретических траекторий.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Возмущения усложняют орбитальные расчёты, но их анализ позволяет усовершенствовать модели движения и понять динамику Солнечной системы.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точных расчётов необходим учёт эффектов общей теории относительности, например, смещения перигелия Меркурия, что подтвердило предсказания Эйнштейна.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Возмущения: отклонения реальных орбит от идеальных моделей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космологических концепций от античности до современности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связь ключевых этапов развития астрономии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законов Кеплера в расчетах орбит спутников и кораблей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орбитальных законов Кеплера позволяет проектировать траектории искусственных спутников, обеспечивая их стабильное движение и управление в космосе.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Манёвры Гомана, базирующиеся на законах Кеплера, используются для экономичного перехода космических аппаратов между орбитами.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обеспечивают планирование работы спутниковых систем ГЛОНАСС и GPS, гарантируя точное позиционирование и навигацию на Земле.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Kepler и открытие экзопланет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Kepler обнаружил тысячи планет за пределами Солнечной системы, анализируя периодические затемнения света звезд, вызванные прохождением планет перед ними.
</a:t>
            </a:r>
            <a:endParaRPr lang="en-US" sz="1063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транзитов для определения орбит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изменения блеска звезд позволяют вычислять параметры экзопланет, включая период обращения и размер орбиты с помощью законов Кеплера.
</a:t>
            </a:r>
            <a:endParaRPr lang="en-US" sz="981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с миссией TESS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работы Kepler — спутник TESS расширяет каталог экзопланет, используя фотометрический анализ и спектроскопию, что способствует поиску потенциально обитаемых миров.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экзопланет с помощью методов Кеплера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применение законов движения планет в науке и технологиях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Кеплера и Ньютона лежат в основе расчётов при запуске и управлении спутниковыми группировками и орбитальными аппаратами.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Межпланетные космические миссии используют данные законы для планирования и корректировки траекторий между планетами с высокой точностью.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Небесная механика на базе этих законов помогает моделировать движение астероидов и комет, что важно для предотвращения возможных столкновений с Землей.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динамики двойных звёзд и галактик строится на расширениях классических законов гравитации, что усиленно применяется в современной астрофизике.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планетарного движения: фундамент науки и технологий космоса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Кеплера и Ньютона объединили эмпирические наблюдения с теорией, открыв путь к современным космическим исследованиям и развитию высокотехнологичных систем.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2026-05-08T00:22:20Z</dcterms:created>
  <dcterms:modified xsi:type="dcterms:W3CDTF">2026-05-08T00:22:20Z</dcterms:modified>
</cp:coreProperties>
</file>