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узнали и чему научились за год на уроках русского языка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каждый день помогал нам читать, писать, говорить и думать.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путь в третьем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мы вспоминали знакомое, а потом шаг за шагом открывали новые правила, учились работать быстрее, внимательнее и самостоятельнее.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6181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850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9350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русский язык в 3 классе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читали сказки, рассказы и познавательные тексты, искали главную мысль, героев и важные детали. Так текст становился понятнее, а чтение — увереннее.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списывали, писали диктанты и проверяли ошибки. Постепенно учились замечать опасные места в словах и писать аккуратно, без лишней спешки.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слова и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разбирали звуки и буквы, делили слова на слоги, изучали части слова и части речи. Это помогало лучше понимать, как устроен язык.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отвечали полными предложениями, пересказывали тексты, задавали вопросы и слушали других. Благодаря этому речь становилась яснее, точнее и смелее.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стало внимательнее и выразительнее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читали разные тексты и учились замечать, о чём они, кто в них действует и что важно не пропустить. Читать стало легче и интереснее.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пробовали читать по ролям, делать паузы и передавать настроение. Даже короткие 10–15 минут чтения в день заметно помогали.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каждое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много писали списывания и диктанты, а потом разбирали ошибки. Постепенно научились замечать безударные гласные, парные согласные, мягкий знак и заглавную букву.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Дружим с аккуратной тетрадью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строки, понятные буквы и ровный почерк стали нашей хорошей привычкой. Тетрадь уже не пряталась от учителя — ей было чем гордиться.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7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стало аккуратнее и грамотнее
</a:t>
            </a:r>
            <a:endParaRPr lang="en-US" sz="256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Звуки, буквы и слоги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различали гласные и согласные звуки, а среди согласных — твёрдые и мягкие, звонкие и глухие пары. Это помогало слышать слово внимательнее.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делили слова на слоги, ставили ударение и сравнивали, как слово звучит и как пишется. Так было легче не путаться в трудных местах.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полезными оказались упражнения на фонетический разбор простых слов. Они учили замечать каждую часть звучания и читать более точно.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его строение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узнали, что у слова есть корень, приставка, суффикс и окончание. Находить общую часть в родственных словах оказалось почти как искать семейное сходство.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увидели, как приставка может менять значение, а суффикс — создавать новое слово. Это помогало лучше понимать смысл и писать увереннее.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речи: слова работают по-разному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 существительные называют предметы и явления. С ними проще говорить о том, что нас окружает: школа, дождь, книга, друг.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помогают описывать признаки. С ними речь становится ярче: не просто цветок, а красивый цветок; не просто день, а тёплый день.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называют действия. Мы подбирали их к вопросам, составляли словосочетания и предложения, чтобы речь звучала живо и точно.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действовали, когда встречали трудное слово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помогал нам писать без лишних ошибок и проверять себя.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повторили, что предложение выражает законченную мысль, и учились находить в нём главные слова.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уже могли составлять из коротких предложений небольшой связный текст и следить за порядком слов.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ставили нужные знаки в конце предложения и замечали, как они меняют интонацию и настроение.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стало длиннее и точнее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6700" y="2636459"/>
            <a:ext cx="9197400" cy="26047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6350" y="140850"/>
            <a:ext cx="39513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Текст: начало, основная часть и концовка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67507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учились замечать тему текста и его главную мысль. Стало понятно, что у хорошего текста есть начало, середина и конец, как у маленького путешествия.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204325" y="1603800"/>
            <a:ext cx="3466800" cy="109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делили текст на части, подбирали заголовок и искали предложения, которые дружат по смыслу. Это помогало лучше пересказывать и писать свои небольшие тексты без путаницы.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слова и орфографическая зоркость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запоминали слова, написание которых нельзя проверить простым правилом. Здесь особенно помогали повторение, зрительная память и внимательное письмо.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учились замечать безударные гласные, удвоенные согласные и другие «опасные места» в слове. Чем раньше заметишь ошибку, тем легче её исправить.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было проговаривать слово по слогам, сравнивать его с образцом и записывать аккуратно. Так рука запоминала правильный вариант лучше.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Орфографическая зоркость стала настоящим помощником на уроках. Она учила смотреть на слово не бегло, а как внимательный маленький следопыт.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речь стала увереннее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учились отвечать полными предложениями, задавать вопросы и внимательно слушать одноклассников. Постепенно речь стала спокойнее, точнее и понятнее для всех.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пробовали пересказывать тексты, рассказывать по плану и объяснять своё мнение. Это помогало говорить смелее и не терять мысль на середине ответа.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мы проверяли свою работу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действий, который помогал на списывании, диктанте и в упражнениях.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8925" y="1850834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24875" y="1850834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паре и в классе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друг друга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учились не перебивать и дослушивать ответ до конца. Так было легче понять мысль товарища и самому говорить спокойнее и увереннее.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Договариваемся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паре важно было распределить задания без спора и обиды. Когда каждый знает свою часть, работа идёт быстрее и получается аккуратнее.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проверка помогала замечать неточности и находить удачные решения. Иногда именно сосед по парте замечал то, что ускользнуло от взгляда.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дружно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работа делала класс сплочённее. Когда каждый старается честно и внимательно, урок проходит как настоящая команда, а не просто рядом сидящие ученики.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6" y="0"/>
            <a:ext cx="420420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7200" y="181525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были самыми полезными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86500" y="16708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Списывание и диктанты учили писать без спешки и замечать трудные места в слове. После таких заданий сразу становилось видно, что уже получилось хорошо, а что ещё нужно потренировать.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86500" y="3586725"/>
            <a:ext cx="3662400" cy="9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слов, работа с текстами и подбор проверочных слов помогали не просто запоминать правило, а понимать его. Особенно полезными были короткие повторения в начале урока и работа над ошибками после проверки.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помогало учиться лучше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на уроке и аккуратность в тетради очень выручали. Когда мы слушали задание до конца и не торопились, ошибок становилось заметно меньше.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дома тоже приносили пользу. Чтение вслух, повторение правил и работа со словарём делали знания крепче, как маленький кирпичный домик.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помогало проверять себя после выполнения задания. Если спокойно перечитать работу, можно заметить неточность раньше учителя — почти как школьный суперспособный детектив.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интересно было разгадывать, как слово устроено и какое правило в нём спряталось. Иногда одна буква меняла всё, и тогда начиналось настоящее маленькое расследование. Урок превращался в поиск подсказок, а не только в обычное письмо.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прятали подсказки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Запоминались задания, где нужно было подобрать точное слово, объяснить пословицу или закончить фразу. Такие упражнения часто вызывали улыбку и оживляли класс. Слова будто начинали играть между собой, а мы становились внимательными читателями и собеседниками.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задания с пословицами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приятно было отвечать у доски без долгих сомнений и потом понимать: получилось! Даже исправленная ошибка радовала, потому что показывала рост. После такого урока хотелось стараться ещё больше и смелее браться за новые задания.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от первого уверенного ответа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запомнилось на уроках русского языка
</a:t>
            </a:r>
            <a:endParaRPr lang="en-US" sz="314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Наши главные достижения за год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стали читать внимательнее и понимать, о чём говорит текст. Уже легче находить главную мысль, героев, события и важные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научились писать грамотнее: чаще замечаем орфограммы, аккуратнее оформляем тетрадь и стараемся проверять каждое сомнительное место.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увереннее строим предложения и устно отвечаем полнее. Теперь легче объяснить свою мысль так, чтобы её понял весь класс.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достижение — умение учиться шаг за шагом. Трудные задания уже не пугают так сильно, потому что за ними всегда приходит новый опыт.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года и новые шаги в изучении русского языка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год мы увидели, что русский язык становится понятнее и интереснее, если читать, писать и проверять себя каждый день. Впереди нас ждут новые темы, слова и открытия, а опыт уже с нами.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2026-05-21T22:49:55Z</dcterms:created>
  <dcterms:modified xsi:type="dcterms:W3CDTF">2026-05-21T22:49:55Z</dcterms:modified>
</cp:coreProperties>
</file>