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параллелограмма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— четырёхугольник с попарно параллельными противоположными сторонами. На уроке разберём 4 признака доказательства.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параллелограмм и почему его важно узнавать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Параллелограммы видны в плитке, сетках, орнаментах, решётках, схемах и чертежах. Такая форма помогает делать конструкции устойчивыми и удобными для расчётов. В школе признаки нужны, чтобы находить неизвестные стороны, углы и свойства диагоналей.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параллелограмма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— это четырёхугольник, у которого противоположные стороны попарно параллельны. То есть пара сторон «смотрит» в одном направлении по отношению к другой паре.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параллелограмма четыре стороны и четыре угла. Обычно противоположные стороны удобно обозначать как AB и CD, а также BC и AD.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такой фигуры две пары противоположных сторон и две пары противоположных углов. Именно сочетание «противоположность + параллельность» задаёт основу для дальнейших признаков.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четырёхугольнике обе пары противоположных сторон равны, то этот четырёхугольник является параллелограммом. Например, AB = CD и BC = AD.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 — наличие равенств именно у противоположных сторон. Тогда фигура уже не может быть «случайной» геометрической формой.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особенно удобен, когда на чертеже заданы длины сторон или результаты измерений. Его легко применять без дополнительных построений.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он встречается в задачах с готовыми рисунками и в заданиях на проверку построений: достаточно проверить две пары равенств.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признак: две пары равных противоположных сторон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признак: одна пара противоположных сторон равна и параллельна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 четырёхугольника найдётся пара противоположных сторон, которая одновременно равна и параллельна, то получаем параллелограмм.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AB = CD и AB ∥ CD. В этом случае достаточно одного «полного набора» условий для нужной пары сторон.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признак помогает там, где известна только часть данных: через равенство и параллельность можно сделать вывод о всей фигуре.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7619" y="169255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332" y="1692550"/>
            <a:ext cx="238200" cy="23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признак: противоположные углы равны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405975" y="2208625"/>
            <a:ext cx="2469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равенства углов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противоположные углы четырёхугольника попарно равны, то фигура — параллелограмм. Например, ∠A = ∠C и ∠B = ∠D. 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94225" y="2208625"/>
            <a:ext cx="2469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 задач на углы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условии уже даны значения некоторых углов, этот признак быстро приводит к ответу. Он особенно нагляден по чертежу, где видно пары противоположных углов.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диагонали AC и BD: при пересечении в точке O должно выполняться AO = OC и BO = OD.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признакам параллелограмма (геометрия 7 класса).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186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точка пересечения делит каждую диагональ на две равные части, параллелограмм подтверждается полностью.
</a:t>
            </a:r>
            <a:endParaRPr lang="en-US" sz="401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098313"/>
            <a:ext cx="3147000" cy="113847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параллелограмма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Сопоставим, что именно должно быть дано в условии, и как это используют для доказательства.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 признаков достаточен: если он полностью подтверждён, четырёхугольник можно считать параллелограммом.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 четырём признакам параллелограмма.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четырёхугольника на принадлежность к параллелограммам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признака по тому, какие данные есть в условии.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на чертеже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параллельные стороны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показан четырёхугольник ABCD, где отмечено AB ∥ CD и BC ∥ AD. Подписи помогают увидеть именно противоположные стороны и понять, что они направлены параллельно.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используются метки для признака по диагоналям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применяется признак по диагоналям, на рисунке отмечают точку пересечения и равные отрезки на каждой диагонали. Такой акцент делает проверку признака наглядной и уменьшает риск ошибок.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параллелограмма, которые связаны с признаками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параллелограмме противоположные стороны попарно равны и направлены параллельно. Поэтому, если в задаче уже даны равенства сторон, дальше проще проверять признаки и делать выводы уверенно.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 у параллелограмма равны. Это помогает, когда нужно вычислить часть углов: вместо длинных рассуждений можно использовать равенство пар углов и аккуратно подставить значения.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соседних углов параллелограмма равна 180°. Из-за этого при нахождении неизвестного угла удобно составлять уравнение на основе прямой линии и проверять результат по смыслу чертежа.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параллелограмма пересекаются и делятся пополам. Такое свойство часто используется после того, как мы уже распознали фигуру по признакам: оно помогает находить неизвестные отрезки и элементы.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чаще встречаются в задачах по теме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заданиях на распознавание параллелограмма опираются на стороны и углы: по таким чертежам проще читать измерения и считать величины.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встречаются реже, но именно они дают самый наглядный путь проверки, когда в условии есть пересечение и отмечены середины.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шкала по типовым школьным задачам (без привязки к точной статистике), 2026 г.
</a:t>
            </a:r>
            <a:endParaRPr lang="en-US" sz="110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11" y="2192833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9551" y="2192833"/>
            <a:ext cx="17865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параллелограмм отличается от других четырёхугольников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как частный случай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квадрата все стороны равны и все углы прямые, поэтому он подходит под свойства параллелограмма автоматически. По сути, квадрат объединяет ключевые черты двух фигур: параллелограмма и прямоугольника.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равные стороны, но углы могут быть разными
</a:t>
            </a:r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все стороны равны, однако углы не обязаны быть прямыми. Поэтому ромб может не совпадать с параллелограммом по признакам, если равенство и параллельность противоположных сторон не подтверждены.
</a:t>
            </a:r>
            <a:endParaRPr lang="en-US" sz="962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Прямоугольник: прямые углы, стороны могут отличаться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все углы по 90°, а противоположные стороны равны. Он относится к параллелограммам, но не любой четырёхугольник с равными противоположными сторонами будет прямоугольником.
</a:t>
            </a:r>
            <a:endParaRPr lang="en-US" sz="953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параллельна только одна пара сторон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трапеции есть лишь одна пара параллельных сторон, поэтому она не удовлетворяет признакам параллелограмма. Именно это различие помогает не перепутать фигуры в доказательствах.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056061"/>
            <a:ext cx="3170700" cy="12309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Параллелограмм, ромб, прямоугольник и квадрат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признаки и запомните, как свойства одних фигур “включаются” в другие: квадрат одновременно является ромбом и прямоугольником, а параллелограмм — более общий случай.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квадрат объединяет свойства ромба и прямоугольника, то есть одновременно выполняет условия и по равенству сторон, и по прямым углам, и по диагоналям.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школьной программы по геометрии (7 класс).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распознавании параллелограмма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считать стороны параллельными только по рисунку. Даже если кажется, что отрезки “похожи”, нужно проверять данные условиями задачи: равенство и параллельность должны быть обоснованы.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путать равные стороны с параллельными. Равенство и параллельность — разные признаки: четырёхугольник может иметь равные противоположные стороны, но не быть параллелограммом без параллельности.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использовать только одно свойство, хотя для доказательства требуется полный признак. Если условия не подтверждают нужную связку (например, равенство и параллельность), вывод делать нельзя.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решения задач на доказательство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действий, которая помогает не пропустить шаги при доказательстве параллелограмма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удобнее в разных типах задач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признака зависит от того, что именно дано в условии. Если указаны измерения сторон, правило по сторонам обычно срабатывает быстрее всего.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условии есть углы, проще всего использовать равенство противоположных или сумму соседних. При наличии пересечения диагоналей наиболее наглядным становится признак по диагоналям.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оценка удобства по типовым школьным заданиям (без точных статистических подсчётов), 2026 г.
</a:t>
            </a:r>
            <a:endParaRPr lang="en-US" sz="9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на плитке и “паркетная”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полу и стенах часто встречается рисунок из повторяющихся четырёхугольников: ряды “подхватывают” друг друга параллельными линиями. Если представить точки пересечения, форма становится параллелограммом, а изображение выглядит ровным и упорядоченным.
</a:t>
            </a:r>
            <a:endParaRPr lang="en-US" sz="765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решётки и декоративные рамки
</a:t>
            </a:r>
            <a:pPr algn="l" indent="0" marL="0">
              <a:lnSpc>
                <a:spcPct val="100000"/>
              </a:lnSpc>
              <a:buNone/>
            </a:pPr>
            <a:r>
              <a:rPr lang="en-US" sz="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и дизайне элементы фасадов нередко собирают из повторяющихся форм. Рамки, решётки и панели держатся на параллельных направлениях, поэтому на схеме можно заметить противоположные стороны и углы, характерные для параллелограмма.
</a:t>
            </a:r>
            <a:endParaRPr lang="en-US" sz="834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в окружающем мире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параллелограмма есть четыре основных признака: две пары равных противоположных сторон; одна пара равных и параллельных сторон; равные противоположные углы; диагонали, которые делятся пополам.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из этих признаков достаточен для доказательства: если условия задачи подтверждают один полный признак, можно смело утверждать, что четырёхугольник — параллелограмм.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параллелограмма помогают проверять решение. Например, после вывода фигуры можно контролировать равенство противоположных углов или поведение диагоналей, чтобы не допустить ошибок.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 свойства также полезны при поиске неизвестных элементов. В задачах 7 класса они позволяют находить стороны, углы и отрезки, опираясь на то, что диагонали и пары сторон ведут себя определённым образом.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 признаках параллелограмма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 распознать параллелограмм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распознаётся по сторонам, углам или диагоналям. Для доказательства достаточно одного полного признака, подтверждённого данными задачи. Признаки помогают точно решать, читать чертежи и отличать фигуры.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2026-05-13T08:25:05Z</dcterms:created>
  <dcterms:modified xsi:type="dcterms:W3CDTF">2026-05-13T08:25:05Z</dcterms:modified>
</cp:coreProperties>
</file>