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возрастные процессы человека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тела, мышления и поведения на жизненных этапах.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возрастные изменения?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возрастных изменений помогает объяснить особенности роста и поведения школьников, учитывать влияние окружения и предвидеть трудности развития личности.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26500" y="2503900"/>
            <a:ext cx="1293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Младенчество (0–3 года)
</a:t>
            </a:r>
            <a:pPr algn="l" indent="0" marL="0">
              <a:lnSpc>
                <a:spcPct val="100000"/>
              </a:lnSpc>
              <a:buNone/>
            </a:pPr>
            <a:r>
              <a:rPr lang="en-US" sz="6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физический и психический рост, формирование базовой моторики и речи.
</a:t>
            </a:r>
            <a:endParaRPr lang="en-US" sz="1595" dirty="0"/>
          </a:p>
        </p:txBody>
      </p:sp>
      <p:sp>
        <p:nvSpPr>
          <p:cNvPr id="12" name="Text 3"/>
          <p:cNvSpPr txBox="1"/>
          <p:nvPr/>
        </p:nvSpPr>
        <p:spPr>
          <a:xfrm>
            <a:off x="2012900" y="2503900"/>
            <a:ext cx="1293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 (3–7 лет)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речи, социальных навыков и первых самостоятельных действий.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599300" y="2503900"/>
            <a:ext cx="1293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детство (7–12 лет)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умственных способностей, адаптация в школе и расширение интересов.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5185700" y="2503900"/>
            <a:ext cx="1293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(12–18 лет)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идентичности, формирование абстрактного мышления и социальных ролей.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772100" y="2503900"/>
            <a:ext cx="1293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жизнь и старость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жизненных навыков, постепенные изменения в теле и мышлении.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возрастные кризисы?
</a:t>
            </a:r>
            <a:endParaRPr lang="en-US" sz="192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кризисы — это резкие изменения в психике и поведении, которые помогают ребенку осваивать новые социальные роли.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примеру, кризис трёх лет связан с формированием автономии, а подростковый кризис — с развитием самостоятельности и изменением взглядов на авторитеты.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развитие по этапам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младенчестве происходит бурный рост и развитие органов, формируется основа телосложения.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детстве наблюдаются умеренные темпы роста и активное развитие крупных моторных навыков.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 характеризуется скачком роста, увеличением мышечной массы и появлением вторичных половых признаков.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отличается индивидуальными темпами созревания, зависящими от наследственности и внешних условий.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интеллекта и мышления
</a:t>
            </a:r>
            <a:endParaRPr lang="en-US" sz="1816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воспринимают мир через конкретные действия, постепенно осваивая абстрактное мышление в подростковом возрасте. Это позволяет решать более сложные задачи и рассуждать логически.
</a:t>
            </a:r>
            <a:endParaRPr lang="en-US" sz="1558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абстрактному мышлению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навыки анализа, сравнения и умения делать выводы, что проявляется в способности формулировать гипотезы и критически оценивать информацию.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познавательных навыков
</a:t>
            </a:r>
            <a:endParaRPr lang="en-US" sz="1633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темпы роста тела по возрастам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пика роста соответствуют ключевым этапам формирования организма — раннему детству и подростковому возрасту.
</a:t>
            </a:r>
            <a:endParaRPr lang="en-US" sz="158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гигиены и охраны здоровья детей РФ,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между младенчеством и подростковым возрастом рост замедляется, отражая переход к постепенному развитию.
</a:t>
            </a:r>
            <a:endParaRPr lang="en-US" sz="157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памяти, внимания и мышления
</a:t>
            </a:r>
            <a:endParaRPr lang="en-US" sz="2222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Л.С. Выготского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развитие когнитивных способностей у детей разных возрастов.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11 годам дети начинают осознанно запоминать, а к 15 — овладевают абстрактным мышлением и устойчивым вниманием.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 и школы на развитие ребёнка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формирует базовые ценности, модели поведения и мотивацию, создавая опору для дальнейшего развития.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развивает умения, коммуникативные навыки и социализацию, обеспечивая расширение знаний и опыта.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среды совместно обуславливают самооценку ребёнка, его интересы и устойчивость к стрессам.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особенности развития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темпов полового созревания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подростков половое созревание начинается раньше, у других — позже, что влияет на физическое и эмоциональное состояние, а также на восприятие себя в социальном окружении.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темперамента на развитие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 склонности ребенка определяют его интересы и реакцию на окружающий мир. Активный ребёнок легче осваивает новые виды деятельности, тогда как спокойный предпочитает стабильность.
</a:t>
            </a:r>
            <a:endParaRPr lang="en-US" sz="1594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сверстников и социальных групп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сверстники становятся важным источником поддержки и информации, формируя новые ценности и интересы, которые влияют на самооценку и выбор поведения.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внутри социальных групп помогает развить навыки сотрудничества, умение слушать и договариваться, что способствует успешной адаптации в коллективе.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группах укрепляет качества лидерства, формируя способность принимать решения и брать на себя ответственность в совместных делах.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 влияет на мотивацию и способствует формированию устойчивой личности, помогая преодолевать трудности и стрессовые ситуации.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подросткового возраста
</a:t>
            </a:r>
            <a:endParaRPr lang="en-US" sz="1948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активно стремятся к самостоятельности и формированию собственной идентичности. Это приводит к новым взглядам и изменениям в отношениях с родителями и взрослым окружением.
</a:t>
            </a:r>
            <a:endParaRPr lang="en-US" sz="1779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нестабильность проявляется вспышками раздражения и конфликтами. Значимость мнения ровесников возрастает, что влияет на поведение и социальные установки.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принятия жизненно важных решений у подростков
</a:t>
            </a:r>
            <a:endParaRPr lang="en-US" sz="2194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 принятия решений по этапам развития подростка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психосоциального развития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Психосоциальное развитие подразумевает формирование самоуважения и эмоциональной зрелости, что позволяет подросткам становиться уверенными и ответственными членами общества.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частью развития является освоение навыков взаимодействия с окружающими, в том числе развитие эмпатии и умения строить конструктивные отношения.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возрастной этап требует решения социальных задач: от освоения норм и правил до активного участия в коллективной деятельности и социальной ответственности.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 и его влияние на подростков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полового созревания происходит активное выделение гормонов, вызывающих рост и появление вторичных половых признаков. Это влияет на внешность и эмоциональное состояние подростков.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и формирование тела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переживаний усиливается, формируется половое самосознание. Подростки начинают чувствовать повышенную чувствительность к мнению окружающих и стремятся понять себя глубже.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интересов и чувств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сверстники играют важную роль в поддержке подростка. Их реакция помогает формировать уверенность, а также адаптировать новые изменения психики и тела.
</a:t>
            </a:r>
            <a:endParaRPr lang="en-US" sz="132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окружения на восприятие себя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возраст наступления ключевых изменений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следуют определённой последовательности, взаимно влияя на физическое и психическое развитие.
</a:t>
            </a:r>
            <a:endParaRPr lang="en-US" sz="171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2022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усреднённые значения с учётом пола и индивидуальных различий для подростков России.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возрастные процессы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ускоряют доступ к информации, развивают навыки многозадачности и расширяют возможности для обучения и общения среди подростков. Они формируют новые умения и подходы к решению задач.
</a:t>
            </a:r>
            <a:endParaRPr lang="en-US" sz="1448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аспекты цифровых технологий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время с гаджетами приводит к недостатку сна, снижению концентрации и уменьшению реального общения, что способствует развитию тревожности и социальной изоляции в подростковом возрасте.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вызовы использования гаджетов
</a:t>
            </a:r>
            <a:endParaRPr lang="en-US" sz="1582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улучшает состояние опорно-двигательного аппарата, способствуя правильному формированию мышц и костей в период интенсивного роста.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укрепляют сердечно-сосудистую систему и улучшают общее здоровье, снижая риск хронических заболеваний в будущем.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управлять стрессом, развивает силу воли и повышает самооценку, что важно для психологического благополучия подростков.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спорта и активности в развитии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творчества и хобби в развитии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расширяют мышление и способствуют развитию нестандартных подходов к решению проблем, формируя у подростков уверенность и самостоятельность.
</a:t>
            </a:r>
            <a:endParaRPr lang="en-US" sz="1793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 кружки дают возможность исследовать интересы, строить социальные связи и развивать навыки, полезные как в учёбе, так и в жизни.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процессы как основа формирования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1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возрастных изменений помогает поддержать гармоничное развитие и успешную социализацию подростков, учитывая их индивидуальные потребности и особенности в разных сферах жизни.
</a:t>
            </a:r>
            <a:endParaRPr lang="en-US" sz="41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2026-05-09T03:26:07Z</dcterms:created>
  <dcterms:modified xsi:type="dcterms:W3CDTF">2026-05-09T03:26:07Z</dcterms:modified>
</cp:coreProperties>
</file>