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видовая и пространственная структура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и пространственная структура экосистемы — основа их функционального взаимодействия.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 Научный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совокупность живых организмов и среды, связанных обменом энергии и веществ. Включает естественные и искусственные виды, различаясь по размеру и устойчивости.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структура экосистемы: основные компоненты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структура определяется числом видов, их численностью, биомассой и ролью в системе, что формирует уникальную композицию экосистемы.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делятся на доминанты, влияющие на облик; субдоминанты, дополняющие структуру; и редкие, выполняющие специфические экологические 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сосновом бору доминирует сосна, с сопутствующими берёзой, осиной, мхами и многочисленными животными, обеспечивая разнообразие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видового разнообразия: индекс Шеннона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Шеннона позволяет количественно оценить биоразнообразие, учитывая пропорции видов в экосистеме.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индекс указывает на богатое биоразнообразие и устойчивость, низкий ассоциируется с упрощёнными экосистемами.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виды формируют облик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задаёт характер тайги, дуб – дубрав, тростник – болотам. Благодаря им возникает типичная структура и функции сообщества.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как индикаторы состояния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сигнализирует о чистоте почвы, другие чувствительные растения показывают уровень загрязнения и изменения в экосистеме.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ключевых видов на устойчивость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доминантов и редких видов поддерживает многогранность связей и способствует экологической сбалансированности и устойчивости.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доминирующих и редких видов в 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Древостой как верхний ярус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поглощают большую часть света, создавая микроклимат и тень, что влияет на развитие нижних ярусов.
</a:t>
            </a:r>
            <a:endParaRPr lang="en-US" sz="109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и кустарнички формируют средний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обеспечивает среду обитания для многих животных и задерживает влагу, создавая разнообразие условий внутри экосистемы.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покров, мхи и лишайники в нижнем ярусе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эффективно используют остаточное освещение и влажность, участвуя в биогеохимических циклах и поддерживая стабильность сообщества.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(ярусная) структура в 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поляны как островки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Поляны в лесах создают светлые участки с отличным видовым составом, поддерживая биологическое разнообразие и пищевые ресурсы.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Опушки и разреженные участки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границы леса и открытой среды отличаются повышенной продуктивностью и служат убежищем для разных видов животных.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островки кустарников и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мозаики обеспечивают разнообразную среду обитания, поддерживают миграционные пути и влияющие на микроэкологию зоны.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мозаичность: разнообразие ландшафтов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77" y="1935209"/>
            <a:ext cx="5003472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горизонтальной и вертикальной структуры экосистем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характерные особенности и проявления структурных типов в различных биотопах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структур расширяет экологические возможности и способствует устойчивости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глава об экосистемах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улучшает использование ресурсов, что ведёт к повышенной общей биомассе и продуктивности экосистемы.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с 400–500 видами деревьев биомасса превышает 400 тонн на гектар, обеспечивая богатство биологических функций.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с низким разнообразием имеют значительно меньшую продуктивность и подвержены риску деградации при стрессах.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видового разнообразия на биопродуктивность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– основа жизни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бактерии синтезируют органическое вещество из неорганических, создавая первичную биомассу и энергию для всех уровней.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как потребители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 и другие уровни консументов превращают биомассу в разные формы энергии, обеспечивая динамику экосистемы.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замыкают циклы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детритофаги разлагают органику, возвращая элементы в почву и поддерживая устойчивость круговорота веществ.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 в экосистеме и их роль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лесной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сосредоточены высокие деревья, такие как сосна и дуб, образующие древостой. Между ними располагаются кустарники рябины и лещины, а подлесок состоит из трав и мхов, формируя многоярусную сеть обитания.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луговых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характеризуются преобладанием злаковых и разнотравья, которые создают плотный травяной покров. Проблески редких трав и мшанок придают этих пространствам разнообразие и устойчивость.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жизнь в слоистости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доминируют фитопланктон и макрофиты, обеспечивая пищу для рыб. Различные виды занимают отдельные горизонтальные и вертикальные зоны, что способствует комплексному использованию среды.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пространственного распределения видов в различных 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пищевой цепи и её связь с пространственной структурой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трофические уровни и распределение в экосистеме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 в экосистемах: вертикальная и горизонтальная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уровней строения и пространственных поясов усиливает биологическую устойчивость и дифференцированность.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вертикальных и горизонтальных структур способствует эффективному использованию ресурсов и повышению устойчивости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гл. об экосистемах, 2021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энергия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передача энергии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структуры экосистемы на устойчивость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сложная пространственная организация создают множество резервных связей, что повышает стабильность и снижает уязвимость к экологическим стрессам. Такое многообразие способствует быстрому восстановлению после нарушений.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многочисленных пищевых цепей и ярусов снижается риск разрушения экосистемы из-за гибели отдельных компонентов. Примером служат леса с богатой ярусной структурой, восстанавливающиеся лучше монокультур после пожаров.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видовой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среде преобладают синантропные виды — воробей, голубь, осот, которые приспособились к условиям с высокой нагрузкой и загрязнением. Естественные виды соседствуют с городскими, формируя специфические сообщества.
</a:t>
            </a:r>
            <a:endParaRPr lang="en-US" sz="89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 разрывность зелёных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ведёт к разрыву и уменьшению зелёных пространств, что нарушает горизонтальную и вертикальную структуру, снижая местообитания и уменьшая биоразнообразие, особенно у лесных и луговых видов.
</a:t>
            </a:r>
            <a:endParaRPr lang="en-US" sz="919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круговорота веществ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испытывают нарушение естественных циклов из-за загрязнений, скапливающихся отходов и замены биологических процессов техногенными, что ухудшает качество среды и устойчивость сообществ.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экосистема: особенности видовой и пространственной структуры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Геоботаническое картографирование позволяет выявлять распределение видов и растительных сообществ, фиксируя экологические границы и типы местообитаний.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Численный учёт особей и биомассы обеспечивает количественные данные о плотности и структуре популяций, позволяя оценивать видовое разнообразие и доминирование.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Фотосъёмка и анализ снимков (аэросъемка, спутники) дают визуальное представление ландшафта и выявляют мозаичность экосистем на разных масштабах.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и ГИС-технологии позволяют обрабатывать собранные данные, создавать цифровые карты и моделировать изменения пространственной структуры.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Методики изучения пространственной структуры экосистем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осушению болот, вырубке лесов и загрязнению среды, что вызывает снижение видового разнообразия и уничтожение естественных местообитаний.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замещение естественных видов устойчивыми к нарушениям, например сорняками и синантропными организмами, что ухудшает продуктивность и целостность экосистемы.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структуру экосистемы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сохранения структур экосистемы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биосферных резерватов охраняет значимые природные территории от антропогенного воздействия и способствует сохранению биоразнообразия.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экологических коридоров обеспечивает миграцию и размножение видов, способствуя генетическому обмену и устойчивости сообществ.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сообществ через ремедиацию помогает возвращать утраченные функции экосистем и поддерживать круговорот веществ.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и просветительская работа вовлекают молодёжь и население в процессы сохранения и поддержки структур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экосистемы: основа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и пространственная организация экосистем являются ключевыми для их саморегуляции и стабильности. Их сохранение критично для поддержания природного баланса и качества жизни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2026-05-10T08:28:19Z</dcterms:created>
  <dcterms:modified xsi:type="dcterms:W3CDTF">2026-05-10T08:28:19Z</dcterms:modified>
</cp:coreProperties>
</file>