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 скоординированное целое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согласует работу органов, поддерживая жизнь и устойчивость?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действие требует согласованной работы нескольких систем. Во время бега мышцы, сердце, лёгкие и нервная система действуют одновременно, а изменения внутренней среды быстро отражаются на всём организме.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органы работают только вместе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766" y="992450"/>
            <a:ext cx="3885867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минимальной структурной и функциональной единицей живого. Именно в ней протекают основные процессы обмена веществ, роста и деления, обеспечивающие существование организма.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объединяют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образованы клетками, сходными по строению и функциям. Такое объединение повышает эффективность работы: каждая ткань выполняет свою задачу в составе более сложных структур.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выполняют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 нескольких тканей, которые работают как единое целое. Благодаря этому один орган может решать сложную задачу, например переваривание пищи, дыхание или сокращение.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координируют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объединяют несколько органов для выполнения общих функций. Это позволяет организму расти, двигаться, размножаться и поддерживать постоянство внутренней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раздражителя к ответу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рефлекторной реакции в нервной системе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как быстрый канал связи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и спинной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участвует в простых и жизненно важных рефлексах, например в отдёргивании руки от горячего предмета. Такие реакции возникают без длительного участия сознания.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передача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распространяются очень быстро, поэтому организм может почти мгновенно реагировать на изменение условий. Это особенно важно при опасности, боли и координации движений.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и спинной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участвует в простых и жизненно важных рефлексах, например в отдёргивании руки от горячего предмета. Такие реакции возникают без длительного участия сознания.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функции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управляет сложным поведением, речью, памятью и точными движениями. Благодаря ему организм не только отвечает на раздражители, но и планирует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адресный ответ, а эндокринная — более длительное и широкое влияние на органы-мишени.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различаются по механизму действия, но вместе обеспечивают точную и устойчивую регуляцию функций.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эндокринная регуляция: сравнение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13" y="1162275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269" y="11622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 их влияние на организм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помогает клеткам поглощать глюкозу и снижает её содержание в крови. Он особенно важен после еды, когда организму нужно распределить поступившие питательные вещества.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быстро усиливает работу сердца, повышает готовность мышц и мобилизует энергетические ресурсы. Его действие заметно при стрессе, волнении и физической нагрузке.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ускоряет обмен веществ и влияет на рост, развитие и уровень активности организма. Его недостаток или избыток отражается на общем самочувствии и темпах развития.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Специфичность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влияет только на те клетки, у которых есть подходящие рецепторы. Поэтому даже малая концентрация может вызывать заметный эффект, если орган-мишень чувствителен к сигналу.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 внутренней секреции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железы особенно важны для роста, обмена веществ, реакции на стресс и размножения.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работают не изолированно: каждая из них влияет на важные стороны жизнедеятельности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7,35–7,45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отклонения мешают биохимическим реакциям, поэтому организм постоянно поддерживает этот показатель почти неизменным.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узкий диапазон pH крови, необходимый для нормальной работы ферментов и 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управляется гипоталамусом и включает не только кожные реакции, но и изменение обмена веществ.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перегреве усиливается отдача тепла, при охлаждении — его сохранение и образование, что поддерживает стабильную температуру.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поддерживает температуру тела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на пути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 слизистые оболочки первыми встречают чужеродные агенты и не дают им свободно проникать в организм. Если барьер нарушен, в работу включаются клетки врождённой защиты, быстро ограничивая распространение угрозы и подготавливая более точный ответ.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распознающий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Фагоциты и лимфоциты различают «своё» и «чужое», а затем запускают направленную защиту. Одни клетки поглощают и уничтожают возбудителей, другие вырабатывают антитела, которые связывают антиген и делают его уязвимым для разрушения.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с антигеном часть лимфоцитов сохраняется как клетки памяти. Благодаря этому при повторном заражении реакция развивается быстрее и сильнее, а организм заранее готов к знакомому возбудителю и легче предотвращает болезнь.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как защита внутренней среды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уровня глюкозы в крови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биологии: механизм отрицательной обратной связи.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Отклонение от нормы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выходит за пределы оптимального диапазона: температура, уровень глюкозы или давление меняются под влиянием внешних и внутренних факторов.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компенсаторной реакции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и регулирующие центры фиксируют отклонение и включают механизмы, которые уменьшают его. Так организм не позволяет изменению нарастать.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равновесию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восстановления показателя реакция ослабевает. При положительной обратной связи процесс, наоборот, усиливается до завершения, как при родах или свёртывании крови.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как основа саморегуляции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нагрузке возрастает потребность тканей в кислороде и энергии, поэтому координация систем становится особенно заметной.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вовлечённость приходится на мышцы, лёгкие и сердце; регуляторные системы поддерживают их согласованную работу.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биологии; значения условные, отражают степень вовлечённости при физической нагрузке.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систем органов при физической нагрузке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21389"/>
            <a:ext cx="3832800" cy="21362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и основ здоровья.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какие повседневные факторы чаще всего сбивают работу регуляторных систем и к чему это приводит.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согласованности вызывают не только болезни, но и образ жизни; особенно заметны эффекты недосыпа, стресса и дефицита воды.
</a:t>
            </a:r>
            <a:endParaRPr lang="en-US" sz="1188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нарушающие согласованность работы организма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 резервные возможности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повышает резерв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тренированного человека сердце работает экономичнее, а дыхательная система обеспечивает больший объём обмена газов. Это расширяет функциональные резервы и позволяет переносить нагрузку без быстрого утомления.
</a:t>
            </a:r>
            <a:endParaRPr lang="en-US" sz="1061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действия закрепляют полезные реакции и делают поведение более автоматизированным. Благодаря этому часть нагрузок выполняется быстрее и с меньшими затратами энергии, а организм лучше готов к привычным условиям.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Резервы не бесконечны: если воздействие слишком сильное или длительное, адаптация перестаёт компенсировать нагрузку. Поэтому развитие выносливости всегда связано с постепенностью, отдыхом и восстановлением.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помогает организму отвечать на холод, жару и смену режима дня без резкого сбоя функций. Регуляторные системы перестраивают работу органов так, чтобы сохранить устойчивость внутренней среды и работоспособность.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Нервно-гуморальная координация в действии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нервный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опасности или волнении нервная система первой запускает реакцию: учащается пульс, меняется дыхание, усиливается внимание. Это позволяет организму мгновенно перейти к активному режиму работы.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Гормональное усиление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включаются железы внутренней секреции, и гормоны продлевают и усиливают уже начатую реакцию. Так организм удерживает высокий уровень готовности даже после краткого импульса со стороны нервной системы.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ускоряет сердцебиение, повышает уровень глюкозы и делает доступными энергетические ресурсы. Благодаря этому мышцы и мозг получают больше топлива именно тогда, когда оно нужно.
</a:t>
            </a:r>
            <a:endParaRPr lang="en-US" sz="935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Мозг, железы и органы-мишени образуют согласованную цепь, где один сигнал вызывает несколько взаимосвязанных изменений. Такая координация помогает быстро реагировать и не терять внутреннее равновесие.
</a:t>
            </a:r>
            <a:endParaRPr lang="en-US" sz="93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повседневные привычки часто важнее разовых нагрузок или кратковременных изменений среды.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сон и питание: они определяют восстановление, устойчивость нервной системы и общий уровень энергии.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1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схема; распределение условное, используется для сравнения значимости факторов.
</a:t>
            </a:r>
            <a:endParaRPr lang="en-US" sz="718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здоровье школьника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456" y="5236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2770325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 внешней 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постоянно получает вещества и энергию, а также отдаёт продукты обмена. Этот обмен поддерживает дыхание, питание, выделение и все процессы жизнедеятельности.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специализируются, но работают не изолированно: органы объединяются в системы и выполняют общую задачу. Именно согласование делает возможными движение, мышление, рост и восстановление.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механизмы поддерживают внутреннее равновесие и быстро корректируют отклонения. Благодаря им организм сохраняет устойчивость при изменении условий, нагрузке и стрессе.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 открытая саморегулирующаяся система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остаётся целостным, потому что его системы работают согласованно, а гомеостаз, обратные связи и адаптация непрерывно поддерживают внутреннее равновесие и жизнеспособность.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 — условие жизни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2026-06-01T14:57:45Z</dcterms:created>
  <dcterms:modified xsi:type="dcterms:W3CDTF">2026-06-01T14:57:45Z</dcterms:modified>
</cp:coreProperties>
</file>