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Алёшке учиться надоело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школьнике, который устал от уроков и понял цену старания.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Баруздин писал для детей просто и понятно. В его рассказах часто есть школьники, домашние задания, добрый юмор и точные наблюдения за привычками ребят. Этот текст учит терпению, аккуратности и ответственности.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Баруздин: писатель о школьной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92" y="1602394"/>
            <a:ext cx="198270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играть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охотнее думает об играх, чем о тетрадях и учебниках. Ему хочется веселья прямо сейчас, а не долгой работы над заданиями.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устаёт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сидеть над уроками, герой скоро начинает скучать и сердиться. Учёба кажется ему слишком долгой и утомительной.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Капризничает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дело не получается сразу, Алёшка начинает ворчать и упрямиться. Так он сам усложняет обычную школьную работу.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 всё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мечтает, чтобы результат появился без старания и ожидания. Но именно это желание и приводит его к ошибкам и недовольству.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— обычный школьник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глазами Алёшки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открыта, а радости нет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Алёшкой лежат тетрадь, карандаши и учебник, но смотреть на них ему совсем не хочется. Школьный стол будто становится слишком тесным и неудобным. От этого особенно заметно его недовольное настроение.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тянутся слишком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даже обычное задание кажется тяжёлой и бесконечной работой. Он смотрит на страницы, как на что-то очень скучное. В такой картине легко представить усталого ученика, которому хочется поскорее встать из-за стола.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уже надоело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сидит над уроками с таким видом, будто его заставили делать что-то неприятное. Рядом — учебник, тетрадь и карандаш, а на лице — явное недовольство. Эти детали помогают почувствовать его внутренний протест.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умеет учиться, но не хочет прилагать усилия. Его беда не в незнании, а в том, что он быстро сдаётся, если задание требует терпения и внимания.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ждёт лёгкого результата, будто всё должно получиться само. Но школьная работа требует аккуратности, повторения и умения не бросать начатое на середине.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простую истину: без старания успех не приходит. Если не привыкнуть доводить дело до конца, учёба начинает казаться ещё труднее.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героя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недовольство Алёшки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лень и капризы постепенно усложняют школьную работу.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надеется, что уроки можно сделать почти без труда. Но его поступки сразу показывают: такое желание только мешает и приводит к новым ошибкам.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любит ждать и не хочет работать спокойно. Из-за этого обычное задание превращается для него в неприятность, хотя при старании оно было бы вполне посильным.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поведение героя видно важное качество ученика — умение доводить начатое до конца. Именно этому и учит рассказ, не нотацией, а живой историей.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поступки героя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улыбка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сердится на Алёшку и не делает его смешным обидно. Он мягко показывает детскую усталость, упрямство и маленькие промахи, поэтому читать рассказ легко и приятно.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насмешка над капризом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слышится добрый юмор. Он помогает увидеть знакомую школьную ситуацию без скуки и без строгого нравоучения. Из-за этого история остаётся понятной и близкой младшим школьникам.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помогают не только запоминать ответы, но и размышлять. Когда ребёнок старается, он учится понимать задание и находить верное решение.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работа учит доводить дело до конца. Это полезный навык: он помогает не только в классе, но и в обычной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делать ошибки, нужно смотреть аккуратно и не торопиться. Баруздин показывает, что внимание делает учёбу более успешной и спокойной.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Становиться взрослее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помогает ребёнку привыкать к ответственности и терпению. Так постепенно растут самостоятельность, уверенность и уважение к своему труду.
</a:t>
            </a:r>
            <a:endParaRPr lang="en-US" sz="1364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учёба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Алёшка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героя связан с опытом: он видит, что без старания школьное дело не движется вперёд.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взрослом мире любое дело требует порядка: нужно начать вовремя, не отвлекаться и отвечать за результат. Школа постепенно учит ребёнка именно такому отношению к обязанностям.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сначала хочет, чтобы уроки исчезли сами собой. Ему кажется, что можно обойтись без усилий, но школьные задания устроены иначе: они ждут внимания, терпения и аккуратности.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капризничает, он ведёт себя по-детски: сердится, упрямится, ищет лёгкий путь. Но учеба не подчиняется настроению, и это становится для него важным открытием.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капризом и трудом особенно заметен в обычных школьных делах. Именно через них ребёнок понимает: ответственность начинается с маленьких, но обязательных шагов.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порядок и детский каприз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стол как поле боя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тетрадь, учебник и карандаши, а рядом сидит уставший Алёшка. Обычные школьные вещи превращаются в настоящую сцену борьбы с ленью, поэтому картинка получается очень живой и смешной.
</a:t>
            </a:r>
            <a:endParaRPr lang="en-US" sz="102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урок после длинного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уже устал, но уроки всё равно ждут его на столе. Такая бытовая сцена знакома многим младшим школьникам, потому что она напоминает вечер, когда хочется играть, а нужно сначала закончить дело.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которую не хочется открывать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страницы тетради будто требуют внимания, а герой смотрит на них без радости. В этой простой детали легко узнать себя: когда задание кажется длинным, даже самый обычный лист вызывает недовольство.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 и знакомые вещи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— учёба требует старания, а не капризов.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С. А. Баруздина «Как Алёшке учиться надоело»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простой идеи достаточно, чтобы понять поведение Алёшки: без труда хороший результат не приходит.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хорошая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обычное учебное дело превращается в полезную привычку.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очень короткий и понятный: у героя есть обычная школьная задача, а дальше сразу видно, как лень мешает ему справляться с делом и портит настроение.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ясных слов и простых чувств, которые легко представить. Скука, упрямство и маленькая победа над собой делают историю живой и запоминающейся.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похож на многих младших школьников, поэтому читатель легко узнаёт в нём знакомые сомнения, усталость и желание поскорее заняться чем-нибудь более приятным.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запоминается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Алёшка сердится на уроки, быстро устаёт и хочет уйти от работы. Он смотрит на задания как на тяжёлую обязанность и не верит, что может справиться спокойно.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герой уже по-другому относится к своим ошибкам и понимает цену старания. Он видит, что без терпения и аккуратности учёба не становится легче и не даёт результата.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в начале и в конце рассказа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приходит домой усталым и думает о свободном времени. Именно в этот момент особенно хочется отложить тетради и заняться игрой.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Нежелание делать задание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привычное «не хочу». Алёшка показывает, как легко лень начинает мешать даже простому школьному делу.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не делается само, приходит важный вывод: чтобы стало легче, нужно начать раньше и работать спокойно.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рассказа с жизнью школьника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рассказе показывает, как лень приводит к трудностям, а старание помогает их преодолеть.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учёба требует терпения и аккуратности. Даже небольшое задание становится трудным, если сразу сердиться и не хотеть его выполнять.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смешная, потому что герой капризничает почти по-детски. Но за улыбкой скрыт серьёзный урок: без старания нельзя получить хороший результат.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Алёшка ошибается, но именно ошибки помогают ему понять себя лучше. Он видит, что лёгкий путь не всегда самый верный, особенно когда нужно учиться.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этот рассказ полезен и понятен. Он учит не бояться труда, вовремя начинать дело и доводить его до конца.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 для читателя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рассказа остаётся тёплая улыбка и важный вывод: учиться нужно не только ради отметки, но и ради себя, потому что старание делает человека увереннее и взрослее.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2026-05-24T03:05:54Z</dcterms:created>
  <dcterms:modified xsi:type="dcterms:W3CDTF">2026-05-24T03:05:54Z</dcterms:modified>
</cp:coreProperties>
</file>