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jpe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jpe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5: Наша голубая планета — ключевые темы и задачи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источник жизни и основа устойчивости экосистем на Земле.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планета воды и жизни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71% поверхности Земли покрыто водой. Океаны хранят 97% всей воды, а пресная занимает меньше 3%, в основном заморожена или подземна. Вода формирует климат, поддерживает живые организмы и обеспечивает человеческие потребности.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— двигатель природы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и конденсация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 поверхности океанов и суши испаряется, образуя облака. Этот процесс поддерживает атмосферные явления и климат на планете.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 питание водных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приносят осадки в виде дождя или снега, которые питают реки, озёра и подземные воды, обеспечивая пресной водой экосистемы и население.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воды в океаны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подземные потоки возвращают воду обратно в океаны, завершив цикл, который непрерывно обновляет запасы и поддерживает жизнь.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Фундаментальные особенности мировых океанов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океанов в климате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регулируют температуру планеты, влияя на погодные условия благодаря течениям и огромной тепловой массе вод.
</a:t>
            </a:r>
            <a:endParaRPr lang="en-US" sz="110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растения и планктон выделяют свыше половины кислорода, необходимого для жизни на Земле.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 ресурсы для миллиардов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обеспечивают рыбу, минералы и другие ресурсы, поддерживая экономику и питание большинства стран.
</a:t>
            </a:r>
            <a:endParaRPr lang="en-US" sz="110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230000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зарегистрировано в мировых океанах, включая микроорганизмы, рыбы и млекопитающих.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биологический институт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— самые богатые экосистемы, а планктон — основной производитель кислорода на планете.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— источники пресной воды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крупнейшими реками считаются Амазонка, Нил и Янцзы, важные для водоснабжения и экологии регионов.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 — крупнейший хранилище пресной воды, отличающееся уникальной чистотой и богатством видов.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232681"/>
            <a:ext cx="4000500" cy="19002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площади и максимальной глубины четырёх главных океанов мира.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площади и глубины океанов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крупнейший и самый глубокий, что определяет его ключевую роль в климатической системе.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NOAA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обитатели океанов и их роль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млекопитающие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 дельфины играют важную экологическую роль и поддерживают пищевые цепочки своими играми и миграциями.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растения и водоросли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обеспечивают кислород и служат базой для многих морских организмов, являясь ключевым элементом экосистем.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Микроводоросли как основа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Микроводоросли составляют до 80% морских растений и обеспечивают до половины всей кормовой базы океанов.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Доступная пресная вода встречается в реках, озёрах, атмосфере и подземных источниках.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воды на планете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доля пресной воды подчёркивает её ценность и необходимость бережного использования.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водный отчёт, 2023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для питья, приготовления пищи и санитарии — основы здоровья человека.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жизни человека: основные потребности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играет ключевую роль в орошении сельскохозяйственных земель для производства продуктов питания.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использует воду для технологий, производства и поддержания экономической активности.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вод: современные угрозы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в мировые океаны попадает около 8 миллионов тонн пластиковых отходов, которые оказывают разрушительное воздействие на морскую флору и фауну, нарушая экосистемы и пищевые цепи.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 с химикатами, нефтью и вредоносные цветения водорослей создают мёртвые зоны, где уровень кислорода критически низок, вызывая массовую гибель морских организмов и ухудшение качества 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Микропластик аккумулируется в организмах рыб и морских птиц, нарушая их здоровье и проникая в пищевые цепи, что представляет опасность и для человека.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Загрязнённые водные среды ухудшают жизненные условия для водных растений и животных, приводя к снижению численности и исчезновению некоторых видов.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водных экосистем снижает биологическое разнообразие, которое играет ключевую роль в стабильности и устойчивости природных процессов.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экологические проблемы имеют далеко идущие последствия для глобальных биосферных процессов и могут повлиять на продовольственную безопасность и климат.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загрязнения на природу
</a:t>
            </a:r>
            <a:endParaRPr lang="en-US" sz="22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загрязняющих веществ попадает в океаны через реки, связанные с деятельностью городов и сельского хозяйства.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океана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Огромное значение имеет контроль за хозяйственной деятельностью на суше для сокращения загрязнений в морской среде.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ООН, 2023 год
</a:t>
            </a:r>
            <a:endParaRPr lang="en-US" sz="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океаны: взаимосвязь и угрозы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ускоряет таяние ледников и ледяных шапок, что ведёт к повышению уровня мирового океана и затоплению прибрежных территорий.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температуры воды влияет на арктическую фауну, вызывая исчезновение местных видов и перестройку экосистем, что подтверждено отчетами IPCC за последние сто лет.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экономить воду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областях нехватка воды уже стала критической, что угрожает сельскому хозяйству и питанию миллионов людей.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увеличивает потребность в пресной воде, что создает давление на её ограниченные ресурсы во многих регионах планеты.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воды необходимо для сохранения экологии и обеспечения устойчивого развития всех обществ в будущем.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бережного отношения к воде дома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с использованием специальных насадок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Установка экономичных аэраторов для кранов и душа позволяет значительно снизить расход воды без потери комфорта при ежедневном использовании в быту.
</a:t>
            </a:r>
            <a:endParaRPr lang="en-US" sz="110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дождевой воды для полива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дождевой воды помогает уменьшить использование водопроводной воды для садов и огородов, что экономит ресурсы и поддерживает природный баланс.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Своевременный ремонт сантехники и разделение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протечек устраняет ненужные потери воды, а правильный сбор мусора предотвращает попадание загрязнений в водные объекты.
</a:t>
            </a:r>
            <a:endParaRPr lang="en-US" sz="11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100" y="2057775"/>
            <a:ext cx="295050" cy="33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67826"/>
            <a:ext cx="322200" cy="286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28274"/>
            <a:ext cx="322200" cy="32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проекты по защите воды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день воды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22 марта ООН проводит кампании, повышающие осведомленность о сохранении водных ресурсов и привлечении внимания к их охране.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Акция «Чистые океаны»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волонтёрские движения организуют сбор мусора на пляжах и берегах, способствуя восстановлению чистоты водных пространств.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ООН по морскому праву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соглашение регулирует использование мировых океанов, обеспечивая устойчивость и защиту водных экосистем всех стран.
</a:t>
            </a:r>
            <a:endParaRPr lang="en-US" sz="106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инициативы в охране воды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«Чистая вода»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проектов модернизации систем водоподготовки и контроль качества воды на крупных российских реках способствует улучшению экологии и здоровья населения.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проекты на Байкале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добровольцев регулярно очищают побережья Байкала от мусора, сохраняя уникальную природу и привлекая общественное внимание к проблемам экологии.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 экологические мероприятия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проводятся занятия и акции, направленные на формирование у детей бережного отношения к воде и природным ресурсам в целом.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очистки питьевой воды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подготовки воды для безопасного потребления человеком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926" y="2015000"/>
            <a:ext cx="3640200" cy="2538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5125" y="2971500"/>
            <a:ext cx="39297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потребление воды и участие в экологических инициативах помогают сохранить природные ресурсы и обеспечить будущее для последующих поколений нашей голубой планеты.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каждого в защиту вод нашей планеты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2026-05-07T05:37:42Z</dcterms:created>
  <dcterms:modified xsi:type="dcterms:W3CDTF">2026-05-07T05:37:42Z</dcterms:modified>
</cp:coreProperties>
</file>