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клетки: углеводы и липиды как основа жизнедеятельности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— ключевые компоненты, обеспечивающие энергию и структуру клетки.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от первых микроскопических наблюдений до разработки химических теорий заложили фундамент понимания роли органических веществ в клеточной биохимии.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органических веществ в клетке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 — это соединения углерода, образующие биомолекулы, необходимые для жизнедеятельности.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отвечают за энергетический обмен, формирование мембран и регуляцию процессов внутри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группам относятся углеводы, липиды, белки и нуклеиновые кислоты, каждая играющая уникальную 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классификация органических веществ клетки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структура углеводов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 атомов углерода, водорода и кислорода, имеют общую формулу Cn(H2O)m. Они включают гликозидные связи и растворимы в воде.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моносахариды, олигосахариды и полисахариды, обладающие различной сложностью и функциями в клетке.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свойства углеводов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327" y="1394038"/>
            <a:ext cx="410734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углеводов отражает их разнообразные функции в клеточной жизнедеятельности.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биохимии клеток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углеводов с примерами и их биологические функции.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углеводов: примеры и функции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358642"/>
            <a:ext cx="263288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Моносахариды: представители и значение для клеточного метаболизма
</a:t>
            </a:r>
            <a:endParaRPr lang="en-US" sz="1917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энергетический субстрат организма, транспортируется через мембраны с помощью белков-переносчиков.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Входят в состав РНК и ДНК, играя роль в хранении и передаче генетической информации.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Рибоза и дезоксирибоза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быстро преобразуются в гликолизе, обеспечивая клеткам быстрый энергетический ответ.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метаболизм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Диетологические исследования,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отражает скорость усвоения сахаров и влияет на уровень энергии и насыщения.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указывают на быстрое повышение глюкозы крови, низкие — на длительное поступление энергии.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гликемического индекса углеводов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и полисахариды: функции и примеры
</a:t>
            </a:r>
            <a:endParaRPr lang="en-US" sz="2582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олигосахаридов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важны для клеточного распознавания и образования гликопротеинов, обеспечивая взаимодействие между клетками.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полисахариды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 растений и гликоген у животных служат основным запасом энергии в клетках, доступным при необходимости.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функция целлюлозы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формирует прочные клеточные стенки растений, обеспечивая механическую поддержку и защиту.
</a:t>
            </a:r>
            <a:endParaRPr lang="en-US" sz="11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последовательного расщепления глюкозы на пируват с выделением энергии в форме АТФ.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распад гликогена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печени и мышцах животных регулируется запас и высвобождение углеводов в виде гликогена.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органических соединений из CO2 и H2O с использованием солнечной энергии, создающий основу питания.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углеводов: пути и ключевые превращения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биохимии углеводного обмена человека и растений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углеводов: основные этапы и взаимосвязи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химическая природа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гидрофобные органические соединения, нерастворимые в воде. Они состоят из длинных углеводородных цепей или стероидных колец, что определяет их биологические свойства и взаимодействия.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и функции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классы липидов включают триглицериды, фосфолипиды и стеролы. Они выполняют функции энергетического резерва, строят клеточные мембраны, а также участвуют в регуляции физиологических процессов.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определение, состав и основные классы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503" y="1808050"/>
            <a:ext cx="321389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курсы биохимии, 2023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химической структуры липидов с их биологическими ролями в организме.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отличия липидов напрямую влияют на их функции: запас энергии, мембранная организация и гормональная регуляция.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 и функций основных липидов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ккал/г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энергии выделяется при окислении одного грамма триглицеридов.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Гайдучек, 2022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— эффективный энергетический запас, обеспечивающий почти вдвое больше калорий на грамм по сравнению с углеводами или белками, что важно для организма при голодании и длительной активности.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их роль в структуре мембран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фосфолипидного бислоя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слой, где гидрофильные головки обращены к воде, а гидрофобные хвосты защищены внутри. Это обеспечивает избирательную проницаемость мембраны и её стабильность.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сигнальных процессах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не только служат основой мембран, но и участвуют в клеточных сигналах, регулируя активности белков и взаимодействия с другими молекулами внутри клетки.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входит в состав клеточных мембран, регулируя их текучесть и стабильность, что важно для нормального функционирования клеток.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служат предшественниками гормонов, включая половые и кортикостероиды, влияющие на репродукцию, обмен веществ и стрессовые реакции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также участвует в синтезе витамина D и желчных кислот, необходимых для поддержания кальциевого обмена и пищеварения.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и холестерин: биологические функции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с высокими энергетическими или структурными функциями содержание липидов выше, отражая их значимость для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роль липидов как энергоресурсов и структурных компонентов в разных тканях.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липидов в различных типах тканей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основным энергетическим резервом, обеспечивая долгосрочное хранение и быстрое высвобождение энергии при необходимости.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синтезе гормонов, влияя на регуляцию репродуктивной и метаболической систем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ключевыми структурными компонентами клеточных мембран, обеспечивая целостность и избирательную проницаемость.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Входят в состав жирорастворимых витаминов (A, D, E, K), способствуя их транспортировке и биологической активности.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биологических функций липидов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углеводов подвергается преобразованию в ацетил-КоА, который служит предшественником для синтеза жирных кислот и липидов, обеспечивая энергетический баланс.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углеводов активируется липолиз — расщепление триглицеридов, что высвобождает жирные кислоты для энергетического синтеза, поддерживая жизнедеятельность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обмена углеводов и липидов в клетке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метаболизма углеводов и липидов важно для профилактики и лечения сахарного диабета, ожирения и сердечно-сосудистых заболеваний.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углеводов и липидов для медицины и диетологии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баланс этих макронутриентов в рационе способствует поддержанию нормального обмена веществ и предотвращает метаболические нарушения.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знания применяются в клинических рекомендациях, спортивном питании и разработке персонализированных диет для улучшения здоровья.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углеводов и липидов в клеточной жизнедеятельности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являются фундаментальными веществами, обеспечивающими энергию, создающими структуры и регулирующими процессы клетки, что определяет здоровье и функциональность организма человека.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2026-05-10T01:45:17Z</dcterms:created>
  <dcterms:modified xsi:type="dcterms:W3CDTF">2026-05-10T01:45:17Z</dcterms:modified>
</cp:coreProperties>
</file>