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художественного мироощущения М. М. Пришвина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природа и слово у Пришвина образуют единое живое целое.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в эпоху перемен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Пришвина сформировалось на рубеже веков, в годы потрясений и быстрых исторических сдвигов. Его опыт агронома, путешественника и охотника научил его видеть природу точно и бережно. Дневники стали для него постоянной школой наблюдения и мысли.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духовная реальность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Пришвина природа имеет собственную ценность и не сводится к фону человеческих событий: лес, река и звери живут по своим законам.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воспринимает мир как одушевлённый и взаимосвязанный, поэтому любое описание природы у него несёт не только пейзажный, но и этический смысл.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видение утверждает бережность к жизни: красота мира требует уважения, внимания и внутренней чуткости, а не потребительского взгляда.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наблюдения и «тихого зрения»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создаёт художественный образ через точную деталь, медленное всматривание и умение замечать то, что обычно ускользает от поверхностного взгляда.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запись всегда соединяет факт и переживание: внешняя картина природы становится поводом для внутреннего открытия и краткого, ёмкого вывода.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пришвинском мире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 Пришвина ценен не положением в обществе, а способностью слышать живое, трудиться, сострадать и отвечать за свои поступки.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раскрывается через отношение к земле, лесу, животным и памяти, поэтому нравственный облик персонажа тесно связан с его образом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личности соединяет гуманизм, экологическую чуткость и требовательность к себе, делая человека частью общего жизненного круга.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смысловые центры прозы Пришвина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природные и нравственные мотивы задают общий тон его прозы.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темы у Пришвина взаимосвязаны и подчинены единому взгляду на мир как на целостность.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прозы и дневников М. М. Пришвина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леса, воды и дороги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Пришвина связан с тайной жизни, испытанием внимания и открытием скрытых связей между явлениями. Он требует не спешки, а вдумчивого созерцания.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обозначает течение времени, обновление и непрерывное движение жизни. Её образ помогает увидеть мир не статичным, а постоянно меняющимся.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символизирует поиск смысла и внутреннее становление человека. Она соединяет случайное впечатление с осознанным выводом и нравственным выбором.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пришвинский художественный образ
</a:t>
            </a:r>
            <a:endParaRPr lang="en-US" sz="236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превращается у Пришвина в художественное и нравственное обобщение.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художественного мироощущения Пришвина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особенности его прозы соединяются в единую систему художественного мышления.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черты работают вместе: наблюдение становится способом понять мир и себя.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 дневникам М. М. Пришвина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как форма внутренней правды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дневниках Пришвин фиксирует не только события, но и ход мысли: сомнения, внезапные открытия и короткие выводы о прочитанном и увиденном.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создаёт ощущение подлинности, потому что рядом оказываются непосредственное впечатление и его спокойное, вдумчивое осмысление.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продолжает его художественный мир: в нём особенно заметны точность взгляда, уважение к жизни и стремление уловить смысл повседневного.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как источник доверия к миру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Пришвина детство — время первого удивления, когда природа воспринимается целостно и без привычного разделения на полезное и второстепенное.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детская память помогает писателю сохранять свежесть взгляда: видеть в обыденном чудо, доверять жизни и бережно относиться к каждому её проявлению.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Настроенческие доминанты прозы Пришвина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резкие перепады, а внутреннюю собранность: эмоции у Пришвина всегда связаны с наблюдением и размышлением.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спокойные интонации, но они не исключают тревоги; отсюда лиризм, сочетающий свет и серьёзность.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 дневникам М. М. Пришвина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точной детали и поэтической лаконичности
</a:t>
            </a:r>
            <a:endParaRPr lang="en-US" sz="2505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пишет коротко и точно: его фраза не перегружена, зато каждое слово работает на смысл, создавая ощущение непосредственного наблюдения.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приёмы — сравнение, повтор, метафора и ритм живой речи; они помогают превратить конкретную деталь природы в художественный образ.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Лаконичность у Пришвина не упрощает мысль, а делает её ёмкой: за простым описанием всегда проступает философское обобщение.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труда в художественном мире Пришвина
</a:t>
            </a:r>
            <a:endParaRPr lang="en-US" sz="247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 Пришвина — не только обязанность, но и способ войти в реальную жизнь, почувствовать её ритм, меру и внутреннюю дисциплину.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люди практического опыта: охотник, лесник, крестьянин, путешественник; их знание возникает из повседневного соприкосновения с миром.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связывает человека с землёй и временем, учит терпению, ответственности и уважению к живому, а не к отвлечённым словам о нём.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прозе Пришвина ценится действие, подтверждённое жизнью: именно оно открывает подлинную меру человеческой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созерцания природы к нравственной ответственности
</a:t>
            </a:r>
            <a:endParaRPr lang="en-US" sz="2147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в художественной логике Пришвина: чувство красоты рождает сопричастность и приводит к бережному, нравственно осмысленному действию.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и традиция русской литературы
</a:t>
            </a:r>
            <a:endParaRPr lang="en-US" sz="295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продолжает классическую линию изображения природы как пространства духовной проверки, но усиливает в ней роль точного наблюдения и повседневной конкретики.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связь с Тургеневым, Толстым и Чеховым заметна в внимании к человеку и миру, однако у Пришвина сильнее выражен дневниковый тип мышления.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особая проза, где реализм соединяется с лиризмом и философской зоркостью, а описание природы обретает нравственный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8035" y="1531950"/>
            <a:ext cx="367083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Пришвина и проявления его мироощущения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М. Пришвина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произведений показывает, как единое мироощущение раскрывается в разных мотивах и художественных формах.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природа становится источником знания, памяти и нравственного опыта, а не только предметом описания.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природных образов у Пришвина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образов связана не только с темой, но и с жанром: дневниковые записи особенно усиливают мотивы леса и воды.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вода доминируют, потому что через них раскрываются тайна, движение времени и целостность живого мира.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рассказам, повестям и дневникам М. М. Пришвина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Пришвина для современного читателя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учит замедляться и внимательнее читать мир: в эпоху спешки это особенно важно для сохранения внутренней собранности и ясности взгляда.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помогает сформировать экологическую ответственность, потому что показывает природу не ресурсом, а живой ценностью, требующей бережного отношения.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Пришвин ценен ещё и как пример литературы, где личное наблюдение становится началом разговора о совести, выборе и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Пришвин: мир как живая целостность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показывает, что доверие к жизни начинается с внимательного взгляда и заканчивается нравственным поступком. Его проза объединяет красоту, мысль и ответственность, оставаясь современной 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2026-05-23T21:01:10Z</dcterms:created>
  <dcterms:modified xsi:type="dcterms:W3CDTF">2026-05-23T21:01:10Z</dcterms:modified>
</cp:coreProperties>
</file>