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жизни: ключевые понятия 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живых организмов создает устойчивые экосистемы и поддерживает природный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учения об организменной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биологи впервые начали изучать взаимосвязи живых организмов. Учёные как Дарвин и Мебиус заложили основы понимания экосистем и видов взаимодействий. Эти идеи важны для биологического разнообразия и эволюции.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организменной среды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включает всех живых существ, которые влияют друг на друга. Например, в лесу растения и животные взаимозависимы для выживания и развития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организменной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— бактерии, грибы и насекомые — участвуют в разложении, поддерживают питательность почвы и образуют симбиотические связи с другими организмами.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взаимодействий между организмами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вредоносное отношение, где паразит извлекает выгоду, причиняя ущерб хозяину.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— борьба за ресурсы, где оба вида могут пострадать из-за ограниченности пищи, пространства или света.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тесное взаимодействие, при котором организмы либо взаимовыгодны, либо один из них получает значительную пользу.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когда один организм поедает другого, регулируя численность популяций и поддерживая баланс экосистемы.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союз гриба и водоросли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объединяют гриб и водоросль, что позволяет им выживать в сложных условиях и колонизировать бедные почвы. Обе стороны получают защиту и питательные вещества.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бобовых и клубеньковые бактерии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корнях бобовых растений фиксируют азот из воздуха, обеспечивая растения необходимым питанием, а сами бактерии получают углеводы и среду для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микроорганизмов в нашем кишечнике помогают переваривать пищу и поддерживать здоровье. Человек создаёт оптимальные условия для их существования.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значение симбиоза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вред и примеры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питаются за счет организма хозяина, вызывая болезни или ослабление. Например, глисты у животных часто снижают их здоровье и жизненный тонус.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паразитируют на деревьях, разрушая древесину и ослабляя растение, что может привести к его гибели.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обитает в крови человека, вызывая смертельно опасное заболевание и нарушая нормальное функционирование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борются за ограниченные ресурсы: растения соревнуются за солнечный свет и воду, а животные — за пищу и территории для выживания.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молодые деревья конкурируют за свет, а рыбы в водоёмах — за корм, что влияет на распределение и численность видов в экосистеме.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конкуренции на численность видов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 увеличением численности одного вида второй сокращается из-за ограниченного пространства и ресурсов.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ведет к снижению популяции менее приспособленного вида и изменению структуры сообщества.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примеры и 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и зайцы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на зайцев, контролируя их численность и обеспечивая природный баланс в лесных экосистемах.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и тля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питаются тлей, способствуя защите растений от вредителей и улучшая их рост.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Ястребы и грызуны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Ястребы охотятся на мелких грызунов, регулируя их популяции и сохраняя здоровье экосистемы.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цветы, получая нектар для питания, а растения используют это для размножения и распространения семян.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Рыбы-чистильщики питаются паразитами с кожи крупных рыб, улучшая здоровье хозяина и обеспечивая себе пищу.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взаимовыгодные отношения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морских экосистемах примерно 40% организмов вступают в комменсальные отношения, используя других существ для передвижения или укрытия без нанесения им вреда.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2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pPr algn="ctr" indent="0" marL="0">
              <a:lnSpc>
                <a:spcPct val="90000"/>
              </a:lnSpc>
              <a:buNone/>
            </a:pPr>
            <a:r>
              <a:rPr lang="en-US" sz="938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организмов в морских экосистемах участвуют в комменсальных связях, позволяя им использовать среды обитания других видов без вреда для хозяев.
</a:t>
            </a:r>
            <a:endParaRPr lang="en-US" sz="4223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морской экологии,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88065"/>
            <a:ext cx="4894200" cy="2526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биотических связей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типы взаимоотношений между организмами и последствия для каждой стороны в экосистеме.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взаимодействий определяют устойчивость и изменение экосистем, влияя на выживание и развитие видов.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5 класс,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Разложители: почвенные помощники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возвращая питательные вещества в почву. Это улучшает плодородие и способствует росту растений в экосистемах.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 защитной роли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 грибы оберегают растения и животных от болезней, подавляя патогенные микроорганизмы и усиливая иммунитет хозяев.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и 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на корнях бобовых фиксируют атмосферный азот, обогащая почву. Такая взаимосвязь повышает урожайность и поддерживает круговорот веществ.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организменной среде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организмов в формировании условий жизни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в атмосферу, создавая воздух, необходимый для дыхания животных и человека, что поддерживает жизненные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рыхлят и аериируют почву, улучшая её структуру и способствуя проникновению воды и воздуха к корням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бобовых с бактериями обогащает почву азотом, что стимулирует рост других растений и повышает плодородие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журнал по биологии,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экосистемы: пищевая сеть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органику, потребляемую консументами, а редуценты возвращают вещества в почву, обеспечивая круговорот.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Сбалансенное соотношение компонентов пищевой сети поддерживает устойчивость и здоровье экосистемы.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в биоценозе: цикл жизни и энергии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Лекции по экологии, 2023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биологического разнообразия вызывает дисбаланс в природе и ухудшение устойчивости экосистем.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рыболовство в больших масштабах угрожают популяциям и могут привести к исчезновению некоторых видов.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 разрушает естественные среды обитания, приводя к сокращению численности многих видов животных и растений.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изменяет ландшафты и снижает биоразнообразие, часто заменяя оригинальные экосистемы на монокультуры.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организменная среда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последствия вмешательства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защищать редкие виды, поддерживать естественные процессы и способствует восстановлению экосистем.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интродукция чужеродных видов и уничтожение среды обитания приводят к вытеснению местных жителей и нарушению природного баланса.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и восстановление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проблемы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85% специалистов в биологии и экологии подтверждают важность понимания связей между организмами для защиты окружающей среды.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2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ctr" indent="0" marL="0">
              <a:lnSpc>
                <a:spcPct val="90000"/>
              </a:lnSpc>
              <a:buNone/>
            </a:pPr>
            <a:r>
              <a:rPr lang="en-US" sz="938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биологов и экологов считают знания о биотических взаимодействиях важнейшей основой для сохранения природы и разработки устойчивых технологий.
</a:t>
            </a:r>
            <a:endParaRPr lang="en-US" sz="4223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биологов,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организменной среды для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основа биологического разнообразия и экосистемной устойчивости. Исследования и сохранение этих связей помогают поддерживать гармонию природы и развитие человечества.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2026-05-09T09:48:21Z</dcterms:created>
  <dcterms:modified xsi:type="dcterms:W3CDTF">2026-05-09T09:48:21Z</dcterms:modified>
</cp:coreProperties>
</file>