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Selbstständig zur Grammatik: как учить грамматику немецкого языка самостоятельно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практика, правила и примеры — путь к уверенной грамматике.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грамматику самостоятельно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грамматика требует регулярного повторения: артикли, окончания и порядок слов не закрепляются за один урок. Самостоятельная работа помогает быстрее узнавать правила в текстах, меньше ошибаться и спокойнее готовиться к проверочным работам.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56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1331" y="1830853"/>
            <a:ext cx="311063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повторить в 8 классе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 существительные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der, die, das, понимать множественное число и замечать, как артикль меняется в предложении.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узнавать Nominativ, Akkusativ и Dativ, особенно после глаголов и предлогов, которые требуют определённой формы.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глаголы, а также модальные формы надо видеть в тексте быстро и без лишних сомнений.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повествовательных и вопросительных предложениях глагол занимает своё место, и ошибка сразу делает фразу неверной.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формы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Präsens и Perfekt нужны постоянно, а глаголы с отделяемыми приставками важно узнавать и правильно использовать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95262"/>
            <a:ext cx="4894200" cy="25118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грамматические темы для повторения в 8 классе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что проверяется в теме, где чаще всего возникают ошибки и как выглядит пример.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артиклями, окончаниями глаголов и выбором сказуемого; именно эти темы требуют регулярного повторения.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немецкому языку для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грамматическим правилом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самостоятельного изучения и закрепления темы.
</a:t>
            </a:r>
            <a:endParaRPr lang="en-US" sz="16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 помогает сосредоточиться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нужны учебник, тетрадь, словарь, ручка двух цветов, карточки и таймер. Такой набор помогает быстро находить правило, пример и нужное слово без лишних пауз.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короткая сессия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место и 15–20 минут без уведомлений позволяют удерживать внимание на одном правиле. За это время легче разобрать порядок слов или спряжение глагола, не уставая.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самостоятельной практики; данные для сравнения представлены в учебных целях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нужно на эффективное повторение грамматики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удобны ещё и тем, что их легче повторять каждый день после уроков.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баланс дают 15–20 минут: в это время растут и точность, и запоминание, а слишком долгие занятия менее устойчивы.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 в немецкой грамматике
</a:t>
            </a:r>
            <a:endParaRPr lang="en-US" sz="2092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Präsens ученики забывают окончания у he, sie, es или неверно ставят глагол в главном предложении. Ошибка становится заметной сразу.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в артикле: путают der, die, das и не замечают, что форма слова должна совпадать с родом и падежом.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смешиваются Nominativ и Akkusativ, особенно после глаголов действия и простых предлогов. Из-за этого меняется не только форма, но и смысл предложения.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Perfekt часто путают вспомогательный глагол и Partizip II. Если такая ошибка повторяется, значит правило ещё не закрепилось.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09104"/>
            <a:ext cx="4788300" cy="2274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Мини-таблица самопроверки по немецкому языку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 собственные ошибки ученика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Заполняя такую таблицу, ученик видит не только ответ, но и причину ошибки. Это делает повторение более точным.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записывать причину, легче понять, что именно нарушено: артикль, окончание, порядок слов или выбор вспомогательного глагола.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повторению грамматики в 8 классе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упражнения лучше всего закрепляют грамматику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чередовать разные задания, чтобы правило сначала увидеть, потом применить и, наконец, проверить себя самостоятельно.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помогает работа с новыми предложениями: именно она показывает, понял ли ученик правило, а не просто прочитал его.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Памятки, карточки и короткие схемы для запоминания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лучше длинной записи, если в ней есть только одно правило и 1–2 понятных примера: der/die/das, окончания глаголов, отделяемые приставки, порядок слов после weil и denn.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удобны для быстрого повторения: на одной стороне — форма или правило, на другой — пример предложения. Их легко использовать по дороге в школу или перед уроком.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Компактный лист с 3–4 правилами помогает сосредоточиться на главном и быстрее вспомнить нужную модель в упражнении. Особенно полезно, когда рядом есть примеры собственных предложений.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выполненную работу по немецкому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алгоритм самопроверки по материалам урока немецкого языка для 8 класса.
</a:t>
            </a:r>
            <a:endParaRPr lang="en-US" sz="16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вместо догадки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открывает словарь и сразу видит не только перевод, но и род существительного, форму множественного числа и примеры употребления. Это помогает не угадывать значение, а выбирать правильный вариант для своего предложения.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в контексте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словарь показывает устойчивые словосочетания и образцы предложений, поэтому ученик видит слово в действии. Так проще запомнить, как оно сочетается с артиклем, глаголом или предлогом, а не только отдельно.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— разные значения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приложении удобно сравнивать слова, которые звучат почти одинаково, например fordern и fördern. Когда рядом есть примеры и пометки, легче не перепутать смысл и правильно использовать слово в тексте или устном ответе.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и учебное приложение помогают учить немецкий язык
</a:t>
            </a:r>
            <a:endParaRPr lang="en-US" sz="18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по теме самостоятельной практики; условные сравнительные данные для 8 класса.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уверенность при регулярной практике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прогресс заметен прежде всего в коротких упражнениях на артикли и порядок слов.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повторение, тем быстрее растут точность и спокойствие при выполнении заданий.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заданий помогает не уставать и сразу понять, что правило уже начинает получаться.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заданий достаточно, чтобы увидеть первый заметный результат за один короткий цикл работы.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организации самостоятельной работы школьника.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самостоятельной работы на неделю по немецкому языку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Недельный план помогает чередовать темы, проверку и повторение без перегрузки.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но регулярные занятия распределяют нагрузку равномерно и поддерживают систематическое повторение.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недельного плана самостоятельной работы для 8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0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грамматическое правило не запоминается
</a:t>
            </a:r>
            <a:endParaRPr lang="en-US" sz="2202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пошаговая схема помощи ученику при трудностях с усвоением грамматики.
</a:t>
            </a:r>
            <a:endParaRPr lang="en-US" sz="16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немецкого языка в повседневной жизни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нужна не только в тетради, но и в обычных ситуациях: в сообщениях, коротких ответах на уроке, чтении заданий и составлении простых текстов. Она помогает выражать мысль ясно и без лишних недоразумений.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в артикле, окончании или месте глагола может изменить смысл фразы. Поэтому точность важна и в учебе, и в повседневной переписке, и при подготовке устных сообщений.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учебных навыков по итогам регулярной самостоятельной практики.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самостоятельная работа с грамматикой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делает работу спокойнее: ученик меньше спешит и лучше замечает, где именно допущена неточность.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работа укрепляет все учебные качества, особенно внимательность к окончанию и умение находить свои ошибки.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самостоятельный путь к грамотному немецкому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работа с грамматикой помогает шаг за шагом освоить артикли, падежи, формы глаголов и порядок слов. При коротких регулярных повторениях ученик становится увереннее и точнее в немецком языке.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2026-05-25T02:42:47Z</dcterms:created>
  <dcterms:modified xsi:type="dcterms:W3CDTF">2026-05-25T02:42:47Z</dcterms:modified>
</cp:coreProperties>
</file>