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Чехов: жизнь, увиденная в письмах и воспоминаниях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раскрывается в письмах и мемуарах как живой человек, а не только писатель.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письма и воспоминания о Чехове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дополняют биографию конкретными деталями повседневности и показывают, как Чехова видели близкие, коллеги и современники.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в судьбе Чехова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родился в Таганроге в 1860 году и с детства видел труд, порядок и зависимость семьи от купеческой лавки отца.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Гимназия, церковное пение и строгий быт рано приучили его к наблюдательности; в письмах он не раз вспоминал трудное детство.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дал будущему писателю знание провинциальной жизни и неприятие грубости, самодовольства и пошлости, заметное во многих его текстах.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первые литературные шаги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Чехов переехал в Москву и поступил на медицинский факультет. Учёба шла рядом с необходимостью зарабатывать: рассказы быстро появлялись в журналах под псевдонимами.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1880-х годов показывают напряжённый ритм жизни, денежные заботы и привычку работать точно и экономно. Именно тогда оформился его лаконичный, дисциплинированный стиль.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чеховской переписки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особенно заметны повседневные заботы, из которых складывалась его жизнь и работа.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Чехова соединяет личное и профессиональное; чаще всего в ней доминируют труд, самочувствие и семейная поддержка.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А.П. Чехова к родственникам, О.Л. Книппер, А.С. Суворину и другим современникам, 1880–1904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письма говорят о характере Чехова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без украшений и лишней эмоциональности. Его письма строятся на конкретных фактах, поэтому в них особенно ясно видны его трезвость и самоконтроль.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врач, он внимательно относится к самочувствию, быту и настроению близких. Такой взгляд делает его письма не сухими заметками, а тонким наблюдением за жизнью.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постоянно звучат дорога, расходы, дела семьи и работа. Это показывает Чехова как человека, который не отделял личную жизнь от чувства долга.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Чехов писал чаще всего и о чём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адресатов помогает увидеть, как менялись темы и тон его переписки.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писал по-разному каждому собеседнику, но всегда сохранял точность, уважение и живой интерес к человеку.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А.П. Чехова с А.М. Чеховым, О.Л. Книппер, А.С. Сувориным, И.А. Буниным, В.Г. Короленко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 как гражданский поступок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1890: решение ехать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отправляется на Сахалин не ради впечатлений, а чтобы увидеть жизнь каторжных поселений собственными глазами и собрать достоверные сведения.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Сахалинские наблюдения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Чехов фиксирует труд, болезни, наказания и условия жизни заключённых. В письмах этого времени слышны ответственность и внутреннее напряжение.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Россию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он наблюдает людей, дороги, быт и устройство власти. Эти впечатления усиливают его интерес к социальной несправедливости.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«Остров Сахалин»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завершается книгой, где художественная наблюдательность соединяется с исследовательской точностью и гражданской позицией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Мелихово: работа, медицина и помощь людям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Мелихове Чехов жил с 1892 по 1899 год, совмещая литературный труд с врачебной практикой. Он принимал крестьян, помогал при эпидемиях и часто лечил бесплатно.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воспоминания подчёркивают его скромность, деловитость и тихую доброту. В этом периоде особенно ясно видно: для Чехова важнее были реальные дела, чем громкие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воспоминания создают портрет Чехова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складываются из наблюдений, деталей поведения и личных впечатлений.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литературная среда конца XIX 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уважал Льва Толстого как мастера нравственного и художественного поиска, но не принимал ни громких заявлений, ни стремления учить читателя сверху.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редакторами его связывали деловые, иногда напряжённые отношения: он ценил точность договорённостей, но не терпел давления, суеты и вмешательства в авторский замысел.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среде Чехов выделялся сдержанностью и нежеланием участвовать в саморекламе. Для него важнее были работа, наблюдение и ответственность перед текстом.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позиция ощущается и в переписке, и в прозе: он избегал прямолинейных оценок, предпочитая показывать сложность жизни через деталь и тонкое психологическое наблюдение.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Чехова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сопровождался новым кругом тем в письмах: от семьи и учёбы до театра, болезни и позднего творчества.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жизненные перемены напрямую влияли на круг общения, темы переписки и художественные задачи писателя.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биографические материалы А.П. Чехова; общеизвестные даты жизни: 1860–1904.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 Ольге Книппер: любовь, разлука и забота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 Ольге Книппер соединяют личную нежность с повседневной внимательностью: Чехов расспрашивал о её самочувствии, работе в театре и настроении, не теряя деликатности.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между Ялтой и Москвой придавала переписке особую интонацию. В ней слышны и тоска по близкому человеку, и попытка сохранить спокойствие, юмор и взаимное уважение.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превращал чувство в громкое признание. Для него любовь выражалась в заботе, точности слова, такте и умении считаться с жизнью другого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Ялта: болезнь и внутренняя стойкость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ялтинских письмах Чехов прямо говорит о болезни и необходимости беречь силы, но не драматизирует своё состояние. Он описывает его спокойно, по-деловому, как часть повседневной жизни.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переписывался с близкими, следил за театральными новостями и благодарил друзей за внимание. Так он сохранял включённость в жизнь, несмотря на вынужденную изоляцию.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тяжёлые годы он продолжал писать пьесы и поддерживать литературные связи. Письмо для него оставалось формой труда, а не только личным разговором.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 стала местом, где особенно заметны его дисциплина и внутренняя собранность. Болезнь не разрушила его требовательности к себе, а только подчеркнула силу характера.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отмечали современники в характере Чехова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мемуарных свидетельств помогает увидеть, какие черты личности Чехова сильнее всего запоминались людям, знавшим его лично.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Мемуаристы по-разному акцентировали детали, но сходились в главном: Чехов производил впечатление редкой нравственной цельности и достоинства.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К.С. Станиславского, И.А. Бунина, А.И. Куприна, М. Горького.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театр: как рождалась новая сценическая правда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«Чайка»: от неудачи к признанию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постановка «Чайки» в Александринском театре стала для Чехова тяжёлым испытанием, но не изменила его веры в пьесу. Позднее успех в Московском Художественном театре подтвердил, что он искал не эффект, а точность и тонкость сценического действия.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как школа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Чехов обсуждал распределение ролей, манеру игры и театральную дисциплину. Его интересовала не внешняя выразительность, а правдивость интонации, темпа и жеста, чтобы слово на сцене звучало естественно и убедительно.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союзники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Чехова МХТ стал пространством внимательного и профессионального разговора о пьесе. Именно поэтому фотографии репетиций и первых постановок помогают увидеть не только историю успеха, но и живой творческий процесс.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восприятии разных мемуаристов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авторы видели в Чехове свойственную ему глубину: одни прежде всего замечали наблюдательность, другие — мягкость, третьи — требовательность к слову.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в акцентах, мемуарные оценки сходятся: Чехов воспринимался как свободный, честный и внутренне сильный человек.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К.С. Станиславского, И.А. Бунина, А.И. Куприна, М. Горького; обобщение по ключевым характеристикам.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жизни к художественному образу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письма, наблюдения и художественного текста в творческой практике Чехова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письма Чехова остаются важным историческим источником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ценность — в естественной интонации и конкретных деталях. Чехов редко обобщает, но именно поэтому каждое его замечание помогает восстановить реальную среду и привычки времени.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письмам видно, что он был не только писателем, но и врачом, гражданином и внимательным наблюдателем. Это делает их историческим документом и человеческим свидетельством одновременно.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Чехова дают точные сведения о быте интеллигенции, медицинской практике, поездках, издательских делах и театре, позволяя увидеть повседневную ткань эпохи без позднейших украшений.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письмах и воспоминаниях: итоговый образ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мемуары складываются в живой портрет Чехова: трудолюбивого, скромного, требовательного к себе и внимательного к людям. Через частные свидетельства особенно ясно виден его нравственный масштаб.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2026-05-23T11:48:57Z</dcterms:created>
  <dcterms:modified xsi:type="dcterms:W3CDTF">2026-05-23T11:48:57Z</dcterms:modified>
</cp:coreProperties>
</file>