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нравственном выборе человека, который нельзя отменить никакой идеей.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«Преступление и наказание»: главный вопрос о нравственном выборе человека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Достоевского стал событием своей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рождено в тревожные 1860-е годы, когда Россия спорила о реформах, бедности, ответственности и новых радикальных идеях. Петербург, опыт каторги и острый интерес к страданию человека придали роману особую философскую и психологическую глубину.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романа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 живёт в бедности, вынашивает свою идею и внутренне готовится проверить её на себе.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Совершается убийство старухи-процентщицы и Лизаветы, после которого начинается надлом сознания героя.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Лихорадка, страх, отчуждение и чувство вины постепенно разрушают его прежнюю уверенность.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Явка с повинной и каторга открывают путь к нравственному перелому и новому отношению к жизни.
</a:t>
            </a:r>
            <a:endParaRPr lang="en-US" sz="12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 замкнутость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Бывший студент живёт в тесной каморке и существует на грани нужды. Условия жизни усиливают его раздражение, отчуждение и болезненную сосредоточенность на себе.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раскол Раскольникова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остро реагирует на чужую боль и не теряет человеческой чувствительности. В нём постоянно сталкиваются жалость к людям и холодная вера в собственную правоту.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делит людей на «обыкновенных» и «необыкновенных», считая, что немногие избранные могут переступить через закон ради предполагаемой пользы для будущего.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Раскольникова о «праве» сильной личности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строится на расчёте и самооправдании: мораль подменяется результатом, а совесть объявляется помехой для сильной воли и исторической миссии.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подобное мышление не освобождает человека, а разрушает его изнутри, превращая убеждение в источник вины, страха и духовного распада.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Раскольникова к признанию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нравственных и психологических этапов героя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Мармеладова как нравственный ориентир романа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идёт на жертву ради семьи, но не теряет веры, сострадания и внутренней чистоты. Её образ показывает, что нравственная сила может сохраняться даже в унижении и бедности.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осуждает Раскольникова формально, а принимает его боль и помогает ему сделать шаг к признанию вины. Чтение о воскрешении Лазаря усиливает в романе надежду на духовное воскресение.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Захарович Мармеладов воплощает бессилие человека, который понимает своё падение, но не может из него выбраться. Его трагедия связана с пьянством, унижением и утратой опоры в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Мармеладовых и тема социального дна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Ивановна живёт в постоянном надрыве и ощущении оскорблённого достоинства. Её борьба за семью показывает, как бедность превращает повседневность в цепь болезненных испытаний.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Мармеладовых становятся жертвами общего распада семьи, а их судьба подчёркивает социальную жестокость среды. Через этот сюжет Достоевский связывает частную драму с общественной несправедливостью.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смысловые противопоставления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 просто участвует в сюжете, а проверяет разные ответы на вопрос о совести, достоинстве и границах личной свободы.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персонажей создаёт нравственную карту романа: от сострадания и здравого смысла до эгоизма, цинизма и внутренней пустоты.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романа Ф. М. Достоевского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 не ограничивается уликами: он внимательно читает интонации, паузы и противоречия в поведении Раскольникова, превращая допрос в тонкое наблюдение за человеком.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Петрович и психологическое расследование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метод основан на понимании человеческой психологии и совести. Поэтому расследование в романе постепенно смещается от внешнего преступления к внутренней правде.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Порфирий не спешит с прямым обвинением. Он создаёт для героя ситуацию внутреннего давления, в которой подозрение становится сильнее любой формальной доказательности.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Порфирия тема следствия приобретает нравственный смысл: важно не только установить виновного, но и довести его до осознания собственной вины.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437876"/>
            <a:ext cx="3287100" cy="18852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романа и их художественные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герои воплощают разные жизненные и нравственные позиции.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 и помогает раскрыть главный вопрос романа о совести, свободе и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00" y="1662462"/>
            <a:ext cx="5148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и видения как отражение вины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 забитой лошади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сон показывает скрытую жалость Раскольникова и его внутренний протест против жестокости. Ещё до преступления совесть словно предупреждает героя о нравственной катастрофе.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Бред и тревожные видения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сознание героя становится болезненно неустойчивым. Лихорадка, обрывки мыслей и пугающие образы передают распад личности, которую разъедает вина.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скрыться от себя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Кошмары в романе важны не меньше реальных событий: они раскрывают то, что герой пытается подавить. Внутренняя правда всё равно прорывается сквозь страх и самообман.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внутреннего давления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трудно 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не выглядит торжественным и парадным. Это город духоты, серых стен и тесных дворов, где человек чувствует себя маленьким и потерянным. Такое пространство усиливает тревогу и подчёркивает моральную разобщённость людей.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похожая на ловушку
</a:t>
            </a:r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Каморка Раскольникова воспринимается почти как шкаф или гроб. В ней нет воздуха, света и свободы, поэтому она становится не просто жильём, а точным образом душевного тупика, в котором оказался герой.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идейные противопоставления романа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отражает не сюжетную деталь, а нравственный выбор героя и общества.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романа сходятся к одному выводу: без совести любая идея превращается в разрушение личности.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«Преступление и наказание»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Достоевского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речь героев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обрывы фраз и резкие восклицания передают напряжение мысли и чувства. Речь персонажей звучит так, будто они спорят не только друг с другом, но и с самими собой.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как столкновение позиций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разговор часто превращается в спор о смысле жизни, вины и справедливости. Через живую беседу раскрываются характеры, скрытые мотивы и внутренние противоречия героев.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детали к философии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соединяет повседневные наблюдения с глубокими вопросами о человеке. Даже короткая реплика или случайная обстановка у него быстро приобретают нравственный и психологический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«разумного эгоизма» у него превращается в оправдание личного превосходства. Он не стремится понять людей, а оценивает их как средство для карьерного успеха и самоутверждения.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Лужин как образ расчётливого эгоизма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Лужин говорит о пользе и порядочности, но на деле думает прежде всего о собственной выгоде. Его внешняя респектабельность скрывает холодный расчёт и желание управлять другими.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оклеветать Соню раскрывает истинную природу этого типа. В романе эгоизм Лужина показан не как частная черта, а как моральное насилие, замаскированное приличными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Свидригайлов производит впечатление человека, для которого почти не осталось внутренних запретов. Его речь и поступки постоянно обнаруживают цинизм, усталость и равнодушие к чужой боли.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Свидригайлов и крайняя степень нравственной пустоты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свободой у него скрывается тяжёлое прошлое, связанное с насилием и разрушением чужих судеб. Он не способен к подлинной ответственности и не ищет нравственной правды.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Свидригайлова показывает, к чему приводит жизнь без совести и духовной опоры. Чем меньше в нём человеческой глубины, тем заметнее пустота, которую нельзя заполнить удовольствием или властью.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героя подтверждает главный вывод романа: внутренняя опустошённость не даёт свободы. Она ведёт не к освобождению, а к саморазрушению и окончательному одиночеству.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 и каторге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«Преступление и наказание»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заставляет задуматься о цене любой идеи и о том, как легко оправдать жестокость красивыми словами. Этот вопрос остаётся важным для подростков и взрослых.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сохраняет актуальность для читателя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Раскольникова показывает, что давление бедности, одиночество и чувство унижения могут подтолкнуть к ошибке. Но произведение настаивает: обстоятельства не отменяют личной ответственности.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увидеть, что зрелость начинается с умения признать вину, сочувствовать другому и ограничивать собственную гордость. Поэтому её смысл остаётся современным и убедительным.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учит отвечать за свой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 убеждает: нравственная истина сильнее любой теории, а путь к обновлению начинается с признания ошибки, сострадания и внутренней работы над собой.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2026-05-23T11:42:40Z</dcterms:created>
  <dcterms:modified xsi:type="dcterms:W3CDTF">2026-05-23T11:42:40Z</dcterms:modified>
</cp:coreProperties>
</file>