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Крылов: баснописец, чьи строки знают наизусть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учат видеть жизнь точно, просто и метко.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время, когда басня стала голосом эпохи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писал в эпоху роста книжной культуры, журналов и театра. Именно басня позволяла говорить о слабостях людей кратко, ясно и с сатирической точностью.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московского детства к наблюдательности писателя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1769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родился в небогатой семье военного. Ранние жизненные трудности быстро научили его смотреть на мир внимательно и без иллюзий.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Систематического обучения почти не было, поэтому Крылов много читал и учился самостоятельно. Он рано замечал привычки, характеры и слабости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наблюдения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сословия, разговоры и повседневные сцены стали для него живым материалом. Позже именно такие наблюдения превратились в основу басен.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Крылова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литературная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Крылов служил, работал в журналах и сблизился с театром. Он общался с писателями, актёрами и чиновниками, расширяя круг своих наблюдений.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школа сатиры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жизнь дала ему множество сюжетов для насмешки. Карьеризм, пустые разговоры и чинопочитание стали темами, которые он умел показывать очень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Крылова к басне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Крылов пробовал себя в драматургии, прозе и журналистике. Эти опыты помогли ему понять, как строить яркий и точный текст.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баснях Крылова особенно заметны юмор, сжатость и умение говорить о сложном через обычные жизненные ситуации.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оказалась самым удобным жанром: в ней можно быстро показать конфликт, характеры и вывод. Короткая форма делала мысль особенно ясной.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басня Крылова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развития сюжета и переход к нравственному выводу.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93363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71621"/>
            <a:ext cx="204900" cy="1821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басен Крылова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Лентяй в баснях Крылова обычно проигрывает делу и времени. Автор показывает, что без труда нельзя рассчитывать на хороший результат.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ситуации приводит героев к смешному и поучительному финалу. Крылов высмеивает тех, кто действует, не подумав.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герои не умеют договориться, общее дело разваливается. Баснописец ясно показывает цену споров без общего направления.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Льстец добивается выгоды, а доверчивый герой теряет осторожность. В таких сюжетах особенно заметно мастерство Крылова в сатире.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Самоуверенные персонажи много говорят, но часто не умеют действовать. Крылов подчёркивает разницу между громкими словами и настоящим умением.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Животные-герои и человеческие характеры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образам читатель быстро понимает, кто перед ним: хитрец, простак, спорщик или властный грубиян. Это делает басню наглядной и запоминающейся.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наделяет животных узнаваемыми чертами людей: Лиса хитрит, Ворона доверяет лестным словам, Волк давит силой, а Осёл упрямо стоит на своём.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басни Крылова и их главная мысль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короткий сюжет у Крылова приводит к ясному жизненному выводу.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короткий сюжет сразу подводит к нравственному выводу, понятному школьнику.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Крылова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недостатки чаще всего высмеивает Крылов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условное распределение мотивов по наиболее известным басням Крылова.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Крылов высмеивает глупость и леность: именно они сильнее всего мешают делу и ведут к поучительному финалу.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наиболее известным басням И. А. Крылова; условная аналитическая схема
</a:t>
            </a:r>
            <a:endParaRPr lang="en-US" sz="5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говорит так, как говорят живые люди: коротко, ясно и без лишних украшений. Благодаря разговорной интонации его строки звучат естественно и легко запоминаются.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вводит пословицы, меткие сравнения и точные реплики, которые сразу раскрывают характер героя. Поэтому даже небольшой текст у него передаёт и действие, и оценку поступка.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басен усиливают юмор и афористичность: одна фраза может заменить длинное объяснение. Именно так крыловские выражения становятся частью повседневной речи.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басен Крылова: простота, точность, выразительность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«а ларчик просто открывался» напоминает, что сложная задача иногда решается неожиданно легко. Так басня превращается в источник кратких выводов, понятных без долгих объяснений.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басен Крылова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«а Васька слушает да ест» и «а вы, друзья, как ни садитесь, все в музыканты не годитесь» живут отдельно от текста. Их используют, когда нужно быстро и точно оценить 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росла известность Крылова при жизни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быстро расходились в списках и печати, потому что их можно было читать вслух, заучивать и обсуждать в кругу семьи или класса.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Кривaя показывает устойчивый рост: чем точнее становился жанр басни, тем прочнее укреплялась слава Крылова.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И. А. Крылове и истории прижизненных публикаций; относительная шкала, без точных количественных данных.
</a:t>
            </a:r>
            <a:endParaRPr lang="en-US" sz="5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понятны школьникам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вокруг знакомых ситуаций: спор, совместное дело, лень, доверчивость, желание выделиться. Поэтому смысл басни легко связать с опытом подростка.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обычно формулируется просто, без сложных рассуждений. Такой вывод удобно обсуждать на уроке и сравнивать с реальными школьными ситуациями.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действуют ярко и узнаваемо, а их поведение сразу показывает характер. Это помогает быстро понять, кто ошибается и почему.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объём делает басню удобной для чтения, пересказа и анализа. Ученик успевает увидеть и сюжет, и комический эффект, и нравственный итог.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сказка и стихотворение: сходства и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басня отличается от других жанров и почему она занимает особое место в литературе.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сочетает поучительность и художественную сжатость, поэтому ближе к миниатюре, чем к развернутому повествованию.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сравнение жанров на основе школьной программы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Крылова в истории русской культуры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главный жанр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сделал басню одним из самых заметных жанров русской литературы. Его тексты показали, что короткая форма может быть и смешной, и глубокой, и запоминающейся.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Крылова прочно вошли в учебники и хрестоматии. Для школьников они стали удобным способом учиться понимать сюжет, мораль и характер героя.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басни обогатили русский язык меткими выражениями. Многие строки стали пословичными и помогают кратко оценивать поступки, споры и человеческие слабости.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сумел передать жизненные наблюдения так, будто они известны всем заранее. Поэтому его басни воспринимаются как часть общей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басню Крылова на уроке литературы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связь между сюжетом, комизмом, языком и нравственным выводом.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Крылове: книги, памятники, иллюстрации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как знак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Крылову в Москве и Санкт-Петербурге напоминают, что его имя давно стало частью городской и литературной истории. Рядом с таким памятником легко представить автора, чьи басни читают уже много поколений школьников.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не стареет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регулярно переиздаются, потому что их удобно читать и в классе, и дома. Новые издания часто дополняют текст иллюстрациями, которые помогают увидеть героев, сцену спора и момент нравственного вывода.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в памяти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басни особенно запоминающимися: Ворона, Лисица, Муравей и другие персонажи сразу приобретают характер. Поэтому тексты Крылова продолжают не только читать, но и обсуждать, пересказывать и узнавать по картинкам.
</a:t>
            </a:r>
            <a:endParaRPr lang="en-US" sz="10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остаются актуальными сегодня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басен легко узнаются в школьных проектах, спорте и общении: люди по-прежнему ошибаются из-за самоуверенности и желания понравиться.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особенно часто повторяются темы команды и лести, а значит, наблюдения Крылова по-прежнему точны.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 басен И. А. Крылова; относительная оценка значимости мотивов.
</a:t>
            </a:r>
            <a:endParaRPr lang="en-US" sz="5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творчества Ивана Крылова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научил видеть в смешных историях серьёзный смысл: думать, слушать других, трудиться и не верить пустым словам. Поэтому его басни остаются понятными, нужными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2026-05-19T04:47:22Z</dcterms:created>
  <dcterms:modified xsi:type="dcterms:W3CDTF">2026-05-19T04:47:22Z</dcterms:modified>
</cp:coreProperties>
</file>