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гидросфера: как вода влияет на жизнь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дарит воду для жизни, труда и быта. Сегодня разберём её роль и бережное использование.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гидросфера и почему она важна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Земли — солёная, а пресной остаётся мало. Поэтому важно понимать, где именно находится пресная вода и почему для людей особенно ценны реки, озёра и подземные источники.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гидросфере относятся океаны и моря, поверхностные воды суши, подземные воды, лёд и снег, а также водяной пар в атмосфере. Реки текут, озёра накапливают воду, болота удерживают влагу.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(Water Science School), данные о распределении воды на Земле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 планете солёная, поэтому пресная вода особенно ценна для человека.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используется пресная вода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расхода связана с поливом и выращиванием растений, потому что растениям нужна вода на разных стадиях роста.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чтобы снижать нагрузку на ресурсы, начинать важно с улучшения водного режима в сельском хозяйстве.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данные по структуре водопотребления (процентные оценки), точные значения могут различаться по регионам и годам
</a:t>
            </a:r>
            <a:endParaRPr lang="en-US" sz="8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города: почему поселения возникают у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условие жизни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и сёла появлялись рядом с реками, потому что людям нужна вода для питья и хозяйства. Удобнее строить рядом источники, чем везти воду издалека.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путь сообщения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долго служили путями торговли и перевозки товаров. Поэтому у берегов возникали рынки, мастерские и пристани. Москва, Казань, Санкт-Петербург, Каир и Лондон — примеры городов у рек.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природного источника к человеку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 водоснабжения и важность очистки на каждом звене.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44" y="1691000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сельском хозяйстве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для роста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растениям, но в засушливых районах дождей бывает недостаточно. Поэтому поля поливают искусственно, чтобы получить урожай и поддерживать развитие культур.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там, где мало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помогает получать урожай там, где осадки редкие. Это делает сельское хозяйство более устойчивым, но требует грамотного планирования и учёта погоды.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потерь и засоления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поливать неправильно, часть воды уходит впустую, а почва может засоляться. Тогда ухудшаются условия для растений и растёт расход воды в следующие сезоны.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 и бережное расходование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 подаёт воду точечно к корням, снижая испарение и лишние потери. Так легче экономить ресурс и дольше сохранять плодородие почв.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 суше часто попадают в водоёмы через ливни, стоки и неправильное обращение с отходами.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чаще всего вода загрязняется из‑за человеческой деятельности на суше, а не «сама по себе».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по экологии и охране водных ресурсов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меняют условия на побережьях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океанические течения переносят воду на большие расстояния. Поэтому рядом с одними берегами климат становится прохладнее, а рядом с другими — теплее. Это влияет и на жизнь местных растений и животных.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 таяние льда меняют прибрежные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в океане прогревается сильнее, меняются условия для людей у берега. Таяние льда влияет на уровень моря и на работу природных экосистем. В результате страдают рыболовство, берега и привычная среда обитания.
</a:t>
            </a:r>
            <a:endParaRPr lang="en-US" sz="831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огромная «копилка тепла»
</a:t>
            </a:r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поглощает энергию Солнца и помогает распределять её по планете. Благодаря этому меняется температура воздуха над морями и сушей. Там, где океан активно отдаёт тепло, погода ощущается мягче.
</a:t>
            </a:r>
            <a:endParaRPr lang="en-US" sz="88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 климат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проблемы в разных районах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и крупных городах чаще проявляются дефицит и загрязнение, а в сельхозрайонах — чрезмерный отбор и засоление.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проблема часто усиливает другую: нехватка воды повышает нагрузку, а загрязнение ухудшает доступную для людей пригодность.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школьной географии и экологии (точных региональных статистик не приводится)
</a:t>
            </a:r>
            <a:endParaRPr lang="en-US" sz="10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как скрытый запас пресной воды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залегают в слоях почвы и горных пород. Их добывают из колодцев и скважин, обеспечивая питьё, хозяйственные нужды и часть поливной воды в сельской местности.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поверхностными источниками они нередко чище: фильтруются через грунт. Но пополнение подземных вод происходит медленно, поэтому запас можно истощить, если использовать его слишком интенсивно.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отбирают больше, чем поступает, уровень подземных вод снижается. Из-за этого пересыхают родники и отдельные колодцы, а также ухудшается питание рек и болот поблизости.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нехватка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водного дефицита складываются в цепочку: от погоды и расхода до потерь в системах и загрязнения.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водохранилища: польза и изменения в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такие сооружения меняют течение рек: часть территории оказывается затопленной, а некоторым видам рыб сложнее мигрировать. Поэтому необходим постоянный контроль и оценка влияния на природу.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строят, чтобы получать электроэнергию, накапливать воду для нужд городов и хозяйства и уменьшать последствия паводков. Водохранилища особенно важны в засушливые периоды, когда природной влаги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водой после использования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очистных процессов вода становится менее загрязнённой и безопаснее для природы. Повторное использование снижает нагрузку на водозаборы и сокращает объём стоков.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показывает: чем качественнее очистка на каждом этапе, тем меньше вреда получает водоём. Системы повторного использования уменьшают общий «след» воды в природе.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материалы школьного курса по теме водоснабжения и водоотведения; точные количественные данные по объёмам зависят от региона.
</a:t>
            </a:r>
            <a:endParaRPr lang="en-US" sz="8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36" y="2192833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05667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сохранять водные экосистемы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береговой линии снижает размывание почв и попадание загрязнений в воду. Когда возле реки не разбрасывают мусор и не нарушают растительный покров, водоёмы дольше остаются чистыми и безопасными.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очистка берегов от пластика и бытовых отходов уменьшает засорение водоёмов и гибель животных. Часто мусор превращается в мелкие фрагменты, которые трудно заметить, но легко вредят экосистемам.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растений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берегов укрепляют грунт и работают как «живой фильтр»: задерживают частицы и уменьшают попадание загрязнителей. Кроме того, они создают укрытия для насекомых и мелких животных.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болот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воду и постепенно выпускают её в реки, помогая смягчать засухи. Они также снижают риск наводнений, служат местом обитания многих видов растений и животных и улучшают качество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 в быту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привычки дома и в школе сокращают расход воды и уменьшают потери в водопроводных системах, а значит — берегут природные источники.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складывается из повторяющихся мелочей: сокращение времени и потерь даёт быстрый эффект. Дополнительную выгоду даёт использование альтернативных источников для полива.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по водосбережению для школьных программ и общественных кампаний; точные эффекты зависят от условий.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разных стран и народов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мало или распределение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могут снабжать несколько регионов и стран одновременно. Тогда появляется потребность договориться о справедливом распределении и правилах использования воды.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чаще всего возникают из-за строительства плотин, орошения полей и загрязнения водотоков. Каждое решение в одном месте влияет на качество и количество воды дальше по течению.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совместном наблюдении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страны ведут общие наблюдения за состоянием воды и согласуют меры, риски снижаются. Прозрачные правила помогают предупреждать обострения и находить компромиссы.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решения водных проблем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мер важнее, чем одно действие: например, экономия снижает нагрузку, а защита берегов уменьшает загрязнение ещё до попадания в воду.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приоритеты: очистка и снижение потерь дают самый заметный эффект. Остальные меры усиливают результат, особенно в сельском хозяйстве и на местах водозабора.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обобщение подходов к решению водных проблем; доли отражают относительный вклад, конкретные значения зависят от региона.
</a:t>
            </a:r>
            <a:endParaRPr lang="en-US" sz="8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воде начинается с ежедневных привычек: закрывать кран, когда он не нужен, не оставлять включённую воду без необходимости дома и в школе.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бросать мусор в водоёмы и на берега: пластик и отходы превращаются в загрязнение, которое попадает в реки и озёра. Это ухудшает условия для животных и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выливайте химические вещества в канализацию и не сливайте в раковину то, что может отравлять воду. Пользуйтесь правилами утилизации средств, чтобы не загрязнять водоочистку и водоёмы.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 пользуйтесь водой: собирайте и рационально распределяйте воду для уборки, не допускайте протечек. Даже небольшие действия снижают нагрузку на реки, озёра и водопроводные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человек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гидросфера: главные выводы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обеспечивает человека водой для жизни, труда, сельского хозяйства и отдыха. Ресурсы ограничены и легко загрязняются, поэтому нужны очистка стоков, экономия, защита рек и озёр, а также бережное поведение каждого.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2026-05-12T23:51:30Z</dcterms:created>
  <dcterms:modified xsi:type="dcterms:W3CDTF">2026-05-12T23:51:30Z</dcterms:modified>
</cp:coreProperties>
</file>