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вещества: как они помогают понимать мир вокруг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свойствам мы узнаём вещества, сравниваем их и выбираем материалы для задач в быту и науке.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подсказывают, какой материал подойдёт: для одежды и покрытий, техники и строительства, лекарств и продуктов. Плотность влияет на плавучесть, растворимость — на растворы, проводимость — на электрические цепи, прочность и упругость — на надёжность. Изучение объединяет физику, химию, биологию и географию.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свойства вещества в повседневной жизни и науке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наблюдают или измеряют, не превращая вещество в другое. К ним относят цвет, запах, агрегатное состояние, плотность, растворимость, температуры плавления и кипения, теплопроводность и электропроводность.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свойств важно для правильных выводов: физические процессы обычно не меняют состав, а химические — меняют. Поэтому при анализе наблюдений нужно внимательно фиксировать признаки и условия опыта.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проявляются, когда вещество вступает в реакции и образует новые вещества. Это видно по признакам превращений: горению, ржавлению, разложению, взаимодействию с кислотами и другим изменениям состава.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свойств вещества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654" y="1394038"/>
            <a:ext cx="630469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усиливает движение частиц, а охлаждение — ослабляет: поэтому переходы между состояниями связаны с энергетикой и расстояниями между частицами.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твёрдого, жидкого и газообразного состояний показывает, как меняются форма, объём и характер движения частиц.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вещества и их признаки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задают «характер»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13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моделях частиц твёрдого, жидкого и газообразного состояний хорошо видно связь между микромиром и наблюдениями. В твёрдых телах частицы колеблются около фиксированных положений, в жидкостях — могут смещаться друг относительно друга, а в газах движутся почти свободно.
</a:t>
            </a:r>
            <a:endParaRPr lang="en-US" sz="1303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между частицами определяют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действуют силы притяжения и отталкивания. Когда эти взаимодействия «удерживают» частиц ближе, растёт прочность; когда они позволяют частицам перемещаться — проявляется текучесть. Так объясняют испарение и диффузию.
</a:t>
            </a:r>
            <a:endParaRPr lang="en-US" sz="1362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вещества и движение частиц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школьного курса и справочных таблиц плотности веществ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плотность при одинаковом объёме, тем больше масса — поэтому сравнение удобно для инженерных расчётов и выбора материалов.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плотностей объясняет, почему одни материалы тонут, а другие держатся на воде, и почему жидкая ртуть ведёт себя как «тяжёлая» жидкость.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разных веществ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1,0 г/см³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воды эта плотность служит удобной опорой при сравнении других материалов по «тяжести» объёма.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плотности воды (школьные таблицы)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позволяет перейти от массы к объёму и наоборот: одно и то же вещество при одинаковых условиях имеет постоянное ρ, как бы ни менялся размер образца.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475" y="1291100"/>
            <a:ext cx="15045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и свойства растворов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показывает, насколько хорошо вещество растворяется в другом, чаще всего в воде. На результат влияют природа веществ и условия растворения, поэтому два процесса могут дать разные количества растворённого вещества.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растворимость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твёрдых веществ и жидкостей температура обычно меняет предел растворимости. Для газов важны ещё и давление: при его изменении растворимость может заметно изменяться даже без смены вещества-в-растворителе.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и давления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раствор содержит меньше растворённого вещества, чем позволяет предел, он ненасыщенный. Когда достигается максимум, раствор становится насыщенным, а при превышении — пересыщенным.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и ненасыщенные растворы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 поваренная соль хорошо растворяются в воде, а песок практически не растворяется. Эти различия помогает «видеть» реальный предел: сколько вещества может перейти в раствор в данных условиях.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сахар, соль и песок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меняется ли состав вещества — это ключ к правильной классификации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физические и химические свойства по наблюдениям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чистого вещества температуры плавления и кипения при определённом давлении ведут себя «по-своему» и потому считаются характерными. Это позволяет отличать один материал от другого при контролируемых условиях опыта.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воды при нормальном атмосферном давлении плавление происходит при 0 °C, а кипение — при 100 °C. Если добавить примеси, эти значения меняются: замерзание может начаться раньше, а кипение — позже.
</a:t>
            </a:r>
            <a:endParaRPr lang="en-US" sz="1012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практической точки зрения такие температурные характеристики помогают распознавать вещества и объясняют, почему смеси и растворы ведут себя иначе, чем строго чистые образцы при тех же условиях давления.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плавления и кипения чистых веществ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показывает, насколько хорошо вещество передаёт теплоту, а электропроводность — способность проводить электрический ток. Эти свойства напрямую определяют, будет ли материал быстро нагреваться и «передавать» ток дальше.
</a:t>
            </a:r>
            <a:endParaRPr lang="en-US" sz="107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пластмасса, резина и стекло — плохие проводники. Их используют как изоляторы, потому что они слабо передают теплоту и практически не проводят электрический ток в обычных условиях эксплуатации.
</a:t>
            </a:r>
            <a:endParaRPr lang="en-US" sz="1165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обычно обладают высокими значениями и теплопроводности, и электропроводности: в их структуре есть свободные носители заряда и энергии, поэтому тепло и ток распространяются сравнительно легко.
</a:t>
            </a:r>
            <a:endParaRPr lang="en-US" sz="1104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Графит проводит электрический ток, хотя по составу и особенностям структуры относится к неметаллам. Это важный пример того, что свойства зависят не только от «класса», но и от строения частиц.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и электропроводность веществ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данные по школьному курсу естествознания; численные значения в графике — условные для наглядного сравнения (без измерений).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равном времени и одинаковых условиях частицы в газах быстрее перемешиваются между собой и распространяются по объёму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скоростей связано с тем, как свободно частицы движутся: чем больше «пространства для перемещения», тем выше скорость диффузии, особенно при нагревании.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диффузии в газах, жидкостях и твёрдых телах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301950"/>
            <a:ext cx="185700" cy="148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Прочность, упругость и пластичность — как выбрать материал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— способность материала сопротивляться разрушению под действием нагрузки. Её учитывают при проектировании мостов, опор и каркасов, где важны выдержка нагрузок и надёжность конструкции.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— способность возвращать первоначальную форму после деформации. Именно поэтому упругие элементы работают как «амортизаторы» и удерживают форму после кратковременного воздействия.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— способность сохранять новую форму после прекращения воздействия. Она важна при обработке материалов, формовке и изготовлении деталей, где нужно получить заданную геометрию.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вязкость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показывает сопротивление течению: у воды оно сравнительно низкое, у масла среднее, у мёда — высокое. Поэтому один и тот же объём жидкости может вытекать с разной скоростью и «по-разному растекаться».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вязкость связана с текучестью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 и вязкость нужны в смазках, моторных маслах, при изготовлении лакокрасочных материалов и в пищевой промышленности. При повышении температуры вязкость многих жидкостей уменьшается, и они текут легче.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и текучесть в природе и технике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185" y="1808050"/>
            <a:ext cx="2310530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сведения о материалах и их применении (школьный курс).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свойств с конкретными материалами помогает понять, почему одни вещества выбирают для техники, другие — для защиты от нагрева, а третьи — для приготовления растворов.
</a:t>
            </a:r>
            <a:endParaRPr lang="en-US" sz="1059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«поведение» материала в быту объясняется конкретным свойством: плотность — для транспорта, электропроводность — для цепей, тепло- и растворимость — для процессов теплообмена и приготовления смесей.
</a:t>
            </a:r>
            <a:endParaRPr lang="en-US" sz="953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и их практическое значение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физике (качественные зависимости); точные температуры зависят от конкретного вещества и условий давления.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Фазовые переходы сопровождаются перестройкой расположения и движения частиц: именно поэтому меняются агрегатное состояние и связанные с ним характеристики.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 нагревании растёт интенсивность движения частиц, увеличиваются испарение, диффузия и текучесть, а вязкость и твёрдость у многих веществ снижаются.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свойства веществ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работы: от выбора свойства к выводу о веществе по результатам измерений.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свойств вещества в школьной лаборатории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 в технологиях и профессиях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алюминия помогает снижать массу деталей в авиастроении и производстве транспорта. Это улучшает экономичность и позволяет проектировать конструкции с нужной прочностью при меньшем весе.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плотность в транспорте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проводимость меди используют в электротехнике: из неё делают провода и элементы соединений. Так обеспечивается эффективная передача электрического тока в цепях устройств и приборов.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Проводимость в электротехнике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прочность стали важна в строительстве мостов, зданий и несущих конструкций. Материал выдерживает значительные нагрузки, что повышает безопасность и долговечность сооружений.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в строительстве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солей применяют в медицине, сельском хозяйстве и пищевой промышленности. Понимание, как вещество растворяется, нужно для приготовления растворов и технологических смесей.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в медицине и производстве
</a:t>
            </a:r>
            <a:endParaRPr lang="en-US" sz="1238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вещества не всегда позволяет точно определить его состав: разные вещества могут выглядеть похоже в обычных условиях. Для вывода о веществе нужны измерения или более надёжные признаки, а не только внешний вид.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свойств вещества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не означает чистоту. Раствор может выглядеть прозрачным, но содержать растворённые вещества, которые изменяют свойства среды. Поэтому нельзя делать вывод без проверки состава или характеристик.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не совпадает с прочностью. Хрупкое стекло может быть «твёрдым» на ощупь или при испытаниях на царапанье, но при ударе оно разрушается быстрее, чем более пластичные материалы.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 — разные характеристики. Масса зависит от количества вещества, а плотность показывает, какая масса приходится на единицу объёма. Поэтому при сравнении веществ сначала выбирают правильный показатель.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 — ключ к пониманию материи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 отражают его состав, строение и агрегатное состояние. Физические свойства помогают распознавать материалы, а химические — объясняют превращения. Это делает наблюдения точнее.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2026-05-14T07:15:57Z</dcterms:created>
  <dcterms:modified xsi:type="dcterms:W3CDTF">2026-05-14T07:15:57Z</dcterms:modified>
</cp:coreProperties>
</file>