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передавать сведения ясно, вежливо и безопасно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Sharing information — это передача сведений другому человеку или группе. В школе это помогает просить о помощи, сообщать задания, уточнять детали и делиться мнением без путаницы.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sharing information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496" y="3348634"/>
            <a:ext cx="24053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делятся информацией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задают вопросы, отвечают на задания и уточняют инструкции учителя. Здесь особенно важны короткие, понятные фразы и уважительный тон.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удобно быстро сообщать о домашнем задании, времени встречи или изменении плана. Такие сообщения должны быть короткими, точными и без лишних сокращений.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и объявлениях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и на стенде чаще пишут информацию о тестах, мероприятиях и клубных занятиях. Эти сообщения помогают не пропустить важные школьные дела.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и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и групповой работе ученики обмениваются мнениями, делят обязанности и договариваются о шаге дальше. Здесь полезны слова please, could you, can you, thank you.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каналы передачи сообщений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06749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помогает передать мысль сразу и получить ответ без задержки. Этот канал особенно удобен на уроке, когда нужно быстро уточнить вопрос или договориться о действии.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06749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и 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подходит для короткой, но точной информации. Записка или text message сохраняют смысл, поэтому их удобно перечитать и проверить перед отправкой.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306749" y="4050913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и notice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и notice используют для более официальных или подробных сообщений. В них легче указать дату, место, время и другие важные детали.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3012197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и 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Poster and notice хорошо работают, когда нужно обратить внимание сразу многих людей. Такой формат помогает школьникам заметить событие, напоминание или важное правило.
</a:t>
            </a:r>
            <a:endParaRPr lang="en-US" sz="1282" dirty="0"/>
          </a:p>
        </p:txBody>
      </p:sp>
      <p:sp>
        <p:nvSpPr>
          <p:cNvPr id="13" name="Text 6"/>
          <p:cNvSpPr txBox="1"/>
          <p:nvPr/>
        </p:nvSpPr>
        <p:spPr>
          <a:xfrm>
            <a:off x="3012197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канала зависит от цели сообщения. Если нужен быстрый ответ, подходит речь; если важна точность и сохранение информации, лучше писать.
</a:t>
            </a:r>
            <a:endParaRPr lang="en-US" sz="12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особенно удобны для срочных вопросов о домашнем задании и времени встречи.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выбирают самые быстрые каналы, а для официальных сообщений используют письменные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 английского языка, без статистических данных.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способы общения школьников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1017"/>
            <a:ext cx="4328400" cy="23997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работает каждый канал и когда он подходит лучше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каналы удобны для срочности, а письменные — для точности и сохранения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каналов общения для 6 класса.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связи, скорость и точность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понятное сообщение на английском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 о чём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сообщение сразу показывает адресата и тему. Когда понятно, кому оно написано, собеседнику легче понять смысл и не искать, относится ли текст к нему.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важно назвать, что нужно сделать: принести, прийти, повторить, проверить или ответить. Простые конструкции помогают быстро понять просьбу без лишних вопросов.
</a:t>
            </a:r>
            <a:endParaRPr lang="en-US" sz="137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today, tomorrow, on Monday, at 3 p.m., in the classroom делают сообщение яснее. Без времени и места информация часто кажется неполной.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need… Please bring… Don’t forget… We meet at… звучат понятно и дружелюбно. Вежливость делает даже короткое сообщение приятным для 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 отправителя к получателю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мысль превращается в понятное сообщение в школьной ситуации.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сообщения иногда становятся неясными
</a:t>
            </a:r>
            <a:endParaRPr lang="en-US" sz="293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сокращений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сокращения экономят время, но могут запутать адресата. Если человек не знает сокращение, он теряет часть смысла и вынужден догадываться.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пишут слишком быстро, появляются ошибки в словах и пропадают важные детали. Из-за этого даже простая просьба может быть понята неверно.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легко перепутать send и say, hear и listen, speak и talk. Такие слова кажутся похожими, но обозначают разные действия и роли.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даты и 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сообщении не указаны дата, место или имя, смысл становится неполным. Получателю сложнее понять, когда и где что-то должно произойти.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держать при себе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адрес, номер телефона, пароль и данные о семье относятся к личной информации. Их не стоит публиковать в открытом доступе без необходимости. Когда ученик осторожно относится к таким сведениям, он защищает себя и своих близких от лишних рисков.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приватность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Настройки приватности помогают выбрать, кто может видеть профиль, фотографии и сообщения. Это особенно важно, если пишет незнакомый человек или если сообщение нужно отправить только одному адресату. Без проверки можно случайно открыть доступ к тому, что должно оставаться private.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школьный пример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получает сообщение с просьбой прислать пароль от учебного аккаунта. Правильный ответ — не отправлять его и сообщить взрослому или учителю. Такой шаг показывает, что безопасное общение начинается с внимательности и умения остановиться перед отправкой.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и безопасное общение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можно проверить: достаточно посмотреть, кто его написал и есть ли у него конкретные подтверждения.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проверяемых признаков, тем надёжнее сообщение; особенно важны источник, дата и совпадение с другими фактами.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«Sharing information»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доверять информации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проверяемый факт, личное мнение и реклама в школьных сообщениях.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пересылкой сообщения полезно понять его цель: сообщить факт, выразить мнение или привлечь внимание к чему-то.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«Sharing information»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Fact, opinion, advertisement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51" y="1565209"/>
            <a:ext cx="254025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обмена информацией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мягко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звучит лучше, когда в ней есть please или could you. Такая форма показывает уважение и делает обращение дружелюбным даже в коротком сообщении.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должна содержать главное действие и нужную деталь. Если убрать лишние слова, собеседнику легче понять просьбу и ответить без уточнений.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добрый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 спокойный тон помогают избежать ссоры. Даже обычное сообщение может звучать резко, если в нём нет уважения к собеседнику.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тратьте время напрасно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стоит подумать, нужна ли эта информация сейчас. Уважение к чужому времени — важная часть хорошего общения в классе и в переписке.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сообщение перед тем, как 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отличать надёжную информацию от слухов и ошибок.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Sharing information in the classroom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pair work ученики задают вопросы, уточняют задания и делят роли. Короткие фразы вроде Can you repeat it, please? помогают быстрее понять партнёра и продолжить работу.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group work информация нужна для общего результата: кто что делает, когда сдавать и как проверить ответ. Фраза Let’s work together помогает начать совместное обсуждение спокойно и ясно.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домашнего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или одноклассник объясняет homework, важно слушать до конца и при необходимости задавать уточняющие вопросы. Так меньше ошибок и меньше путаницы в сроках.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class discussion ученики учатся коротко и понятно выражать мысль. Фраза Here is my answer помогает представить ответ уверенно, а I don’t understand — попросить объяснить ещё раз.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сообщения удобны для класса, но при спешке легко отправить текст не тому человеку или забыть важную деталь.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связь, тем выше значение проверки текста и защиты личной информации перед отправкой.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«Sharing information»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мгновенной связи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лучше не пересылать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догадки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не содержит проверяемых фактов, его лучше не пересылать дальше. Слухи быстро создают путаницу и могут испортить отношения между одноклассниками.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Оскорбления и резкость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с грубыми словами или насмешками могут ранить человека даже в короткой переписке. Такие тексты лучше не распространять и не поддерживать.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фото без 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личные данные нельзя пересылать без согласия человека. Это вопрос уважения, приватности и безопасности в школьном общении.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и непроверенные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пугает или вызывает тревогу, сначала нужно проверить его правдивость. Неподтверждённая информация может привести к лишнему страху и конфликту.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сообщение может быть полезным или слишком неясным в зависимости от формулировки.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сообщение содержит действие и детали; слишком короткая фраза часто не помогает адресату понять, что именно нужно сделать.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«Sharing information»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школьные сообщения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133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25540"/>
            <a:ext cx="274200" cy="219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5921" y="3226770"/>
            <a:ext cx="264900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грамотного общения на английском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фраза помогает собеседнику понять мысль сразу. Для 6 класса особенно полезны короткие предложения без лишних слов и с понятной задачей.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слова делают сообщение точным и вежливым. Если перепутать похожие глаголы или пропустить важную деталь, смысл может измениться.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нужна и в классе, и в переписке. Доброжелательный тон помогает обсуждать задания спокойно, даже если мнения учеников не совпадают.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писать в открытом доступе адрес, пароль или номер телефона. Безопасное общение начинается с внимательности к тому, что можно показывать другим.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не только говорит, но и слушает ответ. Это помогает уточнять информацию, быстрее понимать задания и избегать повторных вопросов.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Sharing Information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становится полезным, когда сообщение ясно, вежливо и безопасно. Если выбирать подходящий канал, проверять факты и уважать собеседника, общение в школе будет точным и спокойным.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2026-05-30T16:33:15Z</dcterms:created>
  <dcterms:modified xsi:type="dcterms:W3CDTF">2026-05-30T16:33:15Z</dcterms:modified>
</cp:coreProperties>
</file>