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течения и политические партии: карта темы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идеи, ценности и программы превращаются в политические решения.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политический анализ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политику, важно различать идеи, партии и конкретные решения. Одна и та же партия может сочетать разные ценности и менять акценты в зависимости от ситуации.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анализа помогают не путать общую картину мира, ценности и практические меры.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 — идеология, ценности и программа — отвечают на разные вопросы о политике.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объединяет людей вокруг программы и участвует во власти через выборы, выдвижение кандидатов и контроль решений.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партии показывают, зачем она нужна в демократии.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идеи превращаются в политику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схема: от политических идей к государственным решениям
</a:t>
            </a:r>
            <a:endParaRPr lang="en-US" sz="1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базовые опоры либерализма — права личности и свобода выбора, а не жёсткий контроль государства.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либеральной идеи — свобода личности и защита прав.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проверенных опоры консерватизма — традиции, порядок и постепенность изменений.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ориентира объясняют осторожное отношение к резким реформам.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приоритета социал-демократического подхода — труд, социальная защита и снижение неравенства.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показывают, почему государство активно участвует в перераспределении.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важные черты коммунистической теории — общественная собственность и устранение классовых различий.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определяют классическое понимание коммунизма.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подхода к национальному вопросу: защита идентичности может быть умеренной или жёсткой.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национализма показывают разную степень открытости к «чужим».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Анархизм оформился в XIX веке как самостоятельное политическое течение и повлиял на рабочее движение, профсоюзы и идеи самоуправления.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период, когда анархизм стал заметным политическим направлением.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Britannica: Anarchism; общая историческая справка.
</a:t>
            </a:r>
            <a:endParaRPr lang="en-US" sz="11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христианско-демократические партии стали одной из главных политических сил Западной Европы.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отправной точкой их послевоенного политического подъёма.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Britannica: Christian democracy; исторический обзор послевоенной Европы.
</a:t>
            </a:r>
            <a:endParaRPr lang="en-US" sz="9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уже приблизился к уровню, который усиливает жару, засухи и угрозы для экосистем и инфраструктуры.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составило повышение средней температуры Земли относительно доиндустриального уровня.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2023.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ось: левое, центр, правое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помогает сравнивать не только лозунги, но и реальные приоритеты: налоги, перераспределение, регулирование рынка и роль государства.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акцент на равенстве, тем левее позиция; чем выше приоритет рынка и традиции, тем правее. Центр соединяет оба набора признаков.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учебной политологии; условная визуализация.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политике почти нет «чистых» партий: большинство объединяет несколько идей, чтобы расширить поддержку и сохранить управляемость.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достаточно, чтобы различать идеологию и тактику.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структуризация по материалам курса политологии.
</a:t>
            </a:r>
            <a:endParaRPr lang="en-US" sz="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партий по масштабу и организации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основных типа партий по числу участников, стилю работы и способу мобилизации сторонников.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Кадровые партии строятся вокруг профессионалов, массовые — вокруг сети членов, а лидерские зависят от яркой фигуры и её рейтинга.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определениям политических партий.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партийных систем и участие в выборах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партийных 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система показывает, сколько партий реально влияет на власть и как они распределяют роли в парламенте и правительстве.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партий, тем важнее переговоры и коалиции; чем меньше, тем заметнее борьба двух главных лагерей или одной доминирующей силы.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из шести вопросов помогает отделить обещания от реальных возможностей и быстрее заметить слабые места программы.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достаточно, чтобы проверить цель, меры, ресурсы и последствия.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чек-лист анализа партийных программ на основе школьного курса обществознания.
</a:t>
            </a:r>
            <a:endParaRPr lang="en-US" sz="9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идейное течение по признакам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дерево построено по признакам, перечисленным в программе, и помогает выделить устойчивый идейный профиль.
</a:t>
            </a:r>
            <a:endParaRPr lang="en-US" sz="1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начинается с точного чтения идей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лозунг с позицией, проверяйте не только слова партии, но и её приоритеты, источники средств и ожидаемые последствия для разных групп общества.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2026-07-26T02:36:21Z</dcterms:created>
  <dcterms:modified xsi:type="dcterms:W3CDTF">2026-07-26T02:36:21Z</dcterms:modified>
</cp:coreProperties>
</file>