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46810"/>
            <a:ext cx="9144000" cy="229493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1664925"/>
            <a:ext cx="48162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— самые разнообразные растения с цветками и плодами.
</a:t>
            </a:r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3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606975"/>
            <a:ext cx="84942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Классификация отдела Покрытосеменные
</a:t>
            </a:r>
            <a:endParaRPr lang="en-US" sz="325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245" y="1250100"/>
            <a:ext cx="3297110" cy="3386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71550" y="1840700"/>
            <a:ext cx="4763100" cy="279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Изначально описанные в XVII веке, покрытосеменные стали основой современной флоры, играя ключевую роль в биоразнообразии и людском хозяйстве.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513950" y="695125"/>
            <a:ext cx="4320600" cy="9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знаний о покрытосеменных и их значение
</a:t>
            </a:r>
            <a:endParaRPr lang="en-US" sz="2469" dirty="0"/>
          </a:p>
        </p:txBody>
      </p:sp>
      <p:sp>
        <p:nvSpPr>
          <p:cNvPr id="7" name="Text 2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376988"/>
            <a:ext cx="2632800" cy="17946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600" y="2907338"/>
            <a:ext cx="2632800" cy="1794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9500" y="2109738"/>
            <a:ext cx="2632800" cy="179462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5590800" cy="4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покрытосеменных растений
</a:t>
            </a:r>
            <a:endParaRPr lang="en-US" sz="1952" dirty="0"/>
          </a:p>
        </p:txBody>
      </p:sp>
      <p:sp>
        <p:nvSpPr>
          <p:cNvPr id="7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1389400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цветка как важнейшая особенность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3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 — главный орган размножения покрытосеменных, обеспечивающий опыление и формирование плодов. Он состоит из различных частей, которые обеспечивают защиту и привлечение опылителей.
</a:t>
            </a:r>
            <a:endParaRPr lang="en-US" sz="990" dirty="0"/>
          </a:p>
        </p:txBody>
      </p:sp>
      <p:sp>
        <p:nvSpPr>
          <p:cNvPr id="9" name="Text 3"/>
          <p:cNvSpPr txBox="1"/>
          <p:nvPr/>
        </p:nvSpPr>
        <p:spPr>
          <a:xfrm>
            <a:off x="3255600" y="192856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Защищённое семя и плод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покрытосеменных развиваются внутри завязи, которая превращается в плод. Это защищает зародыш и способствует распространению семян разными способами.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199500" y="114861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опыления и семенных стратегий
</a:t>
            </a:r>
            <a:pPr algn="l" indent="0" marL="0">
              <a:lnSpc>
                <a:spcPct val="115000"/>
              </a:lnSpc>
              <a:buNone/>
            </a:pPr>
            <a:r>
              <a:rPr lang="en-US" sz="3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приспособились к опылению насекомыми, ветром и другими агентами, что повышает шансы размножения и выживания вида.
</a:t>
            </a:r>
            <a:endParaRPr lang="en-US" sz="108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2600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 состоит из чашелистиков, лепестков, тычинок — мужских репродуктивных органов.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Пестик является женским органом, в завязи которого развивается семя после опыления.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036376"/>
            <a:ext cx="23010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Цветки бывают обоеполыми и раздельнополыми, могут образовывать разнообразные соцветия.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8023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цветка покрытосеменных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542241"/>
            <a:ext cx="3929400" cy="2095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2542241"/>
            <a:ext cx="3929400" cy="209516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650" y="803000"/>
            <a:ext cx="85368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покрытосеменных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97650" y="1494425"/>
            <a:ext cx="39294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Развитая система тканей и плод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имеют сложную проводящую систему – сосудистые пучки, и защищённые семена, покрытые плодом, что отличает их от других растений.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564975" y="1494425"/>
            <a:ext cx="39294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форм и способов опыления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используют разнообразные способы опыления: насекомые, ветер и даже вода, а разнообразные корневые системы обеспечивают выживание в разных условиях.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присутствуют преимущественно в тропиках, занимая около 80% наземной растительности.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Двудольные значительно превышают однодольные по числу видов, что отражает их эволюционное разнообразие.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ботанические исследования, 2023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Видовое разнообразие покрытосеменных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классификации покрытосеменных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Отдел, классы, семейства и виды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650" y="1898728"/>
            <a:ext cx="3962400" cy="18937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7175" y="1714100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ключевых признаков и примеров разных классов покрытосеменных.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67175" y="2969225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строении листьев и цветков отражают разнообразие адаптаций однодольных и двудольных.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4424575"/>
            <a:ext cx="40185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Ботанические учебники, 2022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39624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отличия однодольных и двудольных
</a:t>
            </a:r>
            <a:endParaRPr lang="en-US" sz="2222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500" y="2954386"/>
            <a:ext cx="3647400" cy="187712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5025" y="2208786"/>
            <a:ext cx="3647400" cy="187712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803000"/>
            <a:ext cx="45867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Однодольные: структурные особенности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67306" y="1500112"/>
            <a:ext cx="3647400" cy="123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листьев и жилкования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однодольных обычно узкие с параллельным жилкованием, что обеспечивает эффективность фотосинтеза и устойчивость к окружающей среде.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5215031" y="803000"/>
            <a:ext cx="3647400" cy="123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Корневая система и примеры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Корневая система мочковатая — множество тонких корней. Класс включает кукурузу, лилию, ирис — широко распространённые и важные для человека виды.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542241"/>
            <a:ext cx="3929400" cy="2095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2542241"/>
            <a:ext cx="3929400" cy="209516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650" y="803000"/>
            <a:ext cx="85368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Двудольные: основные признаки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97650" y="1494425"/>
            <a:ext cx="39294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листьев и корней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у двудольных широкие с сетчатым жилкованием, корневая система стержневая — с одним основным корнем, обеспечивающим надежное закрепление растения.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564975" y="1494425"/>
            <a:ext cx="39294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Цветки и распространённые виды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Цветки обычно кратны пяти или четырём. Известные представители — роза, яблоня, подсолнух и фасоль, широко используемые в декоративных и сельскохозяйственных целях.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568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Семейство сложноцветных (астровых) включает около 23 тысяч видов и представляет большое многообразие с яркими цветками и важными пищевыми культурами.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568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Злаковые растения насчитывают примерно 12 тысяч видов, среди них такие важные культуры, как пшеница, кукуруза и рис, обеспечивающие основу рациона человека.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0653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Бобовые — более 18 тысяч видов, играют ключевую роль в почвоулучшении благодаря способности фиксировать азот и широко используются в сельском хозяйстве.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0653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Крестоцветные и розоцветные включают соответственно около 3 тысяч видов, с важными овощными и плодово-ягодными культурами для человека.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297650" y="803000"/>
            <a:ext cx="2581500" cy="3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семейства покрытосеменных растений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2783558"/>
            <a:ext cx="4018500" cy="16678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12575" y="1077550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обеспечивают фотосинтез, преобразуя солнечную энергию в органические вещества, способствуя поддержанию кислородного баланса и обогащению почвы питательными веществами.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012575" y="2961975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служат пищей для множества животных и человека, формируя основу биоценозов и играя важную роль в устойчивости водных и наземных экосистем, таких как луга и леса.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97650" y="803000"/>
            <a:ext cx="40185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покрытосеменных в природе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887" y="1642900"/>
            <a:ext cx="169838" cy="194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6993" y="1642900"/>
            <a:ext cx="218362" cy="19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756" y="3328333"/>
            <a:ext cx="194100" cy="19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9124" y="3328333"/>
            <a:ext cx="194100" cy="1941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650" y="803000"/>
            <a:ext cx="4018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в жизни человека: применение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687825" y="1640475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Пищевая ценность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дают основные продукты питания: рис, пшеницу, картофель, кукурузу, а также большинство фруктов и овощей, обеспечивая человека энергией и витаминами.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152193" y="1640475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Хозяйственное сырьё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покрытосеменных получают хлопок, лен, древесину и растительные масла, используемые в текстильной, бумажной и пищевой промышленности.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87825" y="3325908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Медицинское применение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Множество лекарственных растений, таких как алоэ, содержат целебные вещества, применяемые в традиционной и современной медицине.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152193" y="3325908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Декоративное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активно используются в садоводстве и ландшафтном дизайне, украшая окружающую среду цветами, например, тюльпанами и розами.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24901" y="1635700"/>
            <a:ext cx="2657747" cy="300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58700" y="2110825"/>
            <a:ext cx="2354700" cy="212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Насекомоопыляемые растения обладают яркими крупными цветками с нектаром и ароматом, привлекающими опылителей, как у яблони, подсолнуха и одуванчика, что повышает вероятность успешного опыления.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598050" y="2110825"/>
            <a:ext cx="2354700" cy="212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Ветроопыляемые растения имеют невзрачные, маленькие цветки без яркой окраски, что характерно для рожи и берёзы. Они производят большое количество лёгкой пыльцы для обеспечения опыления ветром.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97650" y="803000"/>
            <a:ext cx="85368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покрытосеменных и его приспособления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796006"/>
            <a:ext cx="4094100" cy="19567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5775" y="1788722"/>
            <a:ext cx="36474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семейства покрытосеменных и примеры их представителей, отражая разнообразие и экономическую значимость.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965775" y="2901425"/>
            <a:ext cx="36474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покрытосеменные включают разнообразные семьи с важными пищевыми и культурными растениями, охватывающими множество применений.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94000" y="4378850"/>
            <a:ext cx="43779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Ботанические справочники и базы данных растений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85368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Семейства и представители покрытосеменных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1700" y="1468075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Суккуленты, такие как кактусы, накопляют влагу в листьях и стеблях, что позволяет выживать в условиях засухи и жаркого климата.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97650" y="803000"/>
            <a:ext cx="81780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покрытосеменных к среде обитания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11700" y="2636124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Гигрофиты, например водяные лилии, имеют широкие, плавающие на воде листья, обеспечивающие фотосинтез при водном образе жизни.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11700" y="3844188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У некоторых растений листья редуцируются до колючек для защиты от поедания и снижения потери влаги, что характерно для засушливых районов.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900" y="2346660"/>
            <a:ext cx="4071600" cy="23061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4575" y="2919885"/>
            <a:ext cx="3647400" cy="15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Сочные плоды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Сочные плоды включают ягоды, например томаты и виноград, а также яблоки. Они созданы для привлекательности животных, которые распространяют семена, а также для защиты.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514575" y="1066463"/>
            <a:ext cx="3647400" cy="15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Сухие плоды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Сухие плоды бывают различных видов: зерно, как у пшеницы, и стручок, как у гороха. Они защищают семена и способствуют их распространению различными способами.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41800" y="800025"/>
            <a:ext cx="35904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плодов покрытосеменных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занимает одно из ведущих мест в мире по производству зерновых, что отражает важность покрытосеменных в национальном сельском хозяйстве.
</a:t>
            </a:r>
            <a:endParaRPr lang="en-US" sz="1238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подчёркивают ведущую роль злаков в рационе человека и значимость разнообразия сельскохозяйственных культур для экономики.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ФАО, 2023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покрытосеменных в агроэкономике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35725" y="3138300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покрытосеменные, например розы, выращиваются и культивируются человеком более 5000 лет, что свидетельствует о их культурной и хозяйственной ценности.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96325" y="3138275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Долгожителями среди покрытосеменных считаются дубы, способные жить до 1000 лет и образовывать внушительные лесные массивы с устойчивой экосистемой.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97650" y="1426363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маленькое покрытосеменное растение — вольфия, размер которой всего около 1 мм в диаметре, что позволяет ей быстро размножаться и занимать небольшие пространства.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81500" y="1426375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высокое покрытосеменное — эвкалипт, достигающий высоты до 100 метров и играющий важную роль в экосистемах и лесной промышленности.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297650" y="803000"/>
            <a:ext cx="8536800" cy="40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факты о покрытосеменных
</a:t>
            </a:r>
            <a:endParaRPr lang="en-US" sz="2400" dirty="0"/>
          </a:p>
        </p:txBody>
      </p:sp>
      <p:sp>
        <p:nvSpPr>
          <p:cNvPr id="10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9673" y="748450"/>
            <a:ext cx="2793605" cy="3824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625" y="2982925"/>
            <a:ext cx="5016000" cy="15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— ключевая и разнообразная группа растений, играющая существенную роль в экологии и жизни человека, поддерживая биоразнообразие и устойчивость агроэкосистем.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540625" y="748450"/>
            <a:ext cx="50160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важность и разнообразие покрытосеменных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2026-05-08T15:39:10Z</dcterms:created>
  <dcterms:modified xsi:type="dcterms:W3CDTF">2026-05-08T15:39:10Z</dcterms:modified>
</cp:coreProperties>
</file>