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устройство, изменения и значение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 государств и почему его карта постоянно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государства, их границы, столицы и связи между странами, а также понять, почему одни территории сохраняют стабильность, а другие меняются под влиянием истории и политики.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карты мира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выделяются государственные границы, столицы и крупнейшие города. Эти обозначения позволяют быстро определить политическое устройство территории и сравнить соседние страны по положению и масштабу.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особого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территории, автономии и спорные районы показывают, что не вся Земля разделена на полностью равные политические единицы. Такие объекты часто отражают сложные исторические и правовые отношения.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цвета помогают отделять государства и регионы, а подписи делают карту удобной для анализа. По ним можно сопоставлять страны не только по названию, но и по пространственному положению.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признаки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политической карты важны площадь, население, соседство с другими государствами, выход к морю и положение относительно материков, морских путей и транспортных коридоров.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602243"/>
            <a:ext cx="4894200" cy="34979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государства, чьи территории занимают наибольшую площадь, и позволяет напрямую сравнить их масштабы.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площади страны нередко богаты ресурсами, но их территория не всегда означает высокую плотность населения или лидерство в экономике.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службы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справочные географические данные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по регионам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распределение показывает, что число стран формировалось исторически и не связано напрямую с площадью материков.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Европа имеют больше всего государств, но это не означает их превосходство по территории или населению.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на политической карте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политической географии государства обычно делят на монархии и республики. Такое различие отражает, кому принадлежит верховная власть и как она передаётся между поколениями или через выборы.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встречаются в Великобритании, Японии и Саудовской Аравии, тогда как большинство стран мира является республиками. Это связано с особенностями исторического развития и конституционного строя.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влияет на устройство власти, символику государства и характер политических институтов. На карте это можно дополнить изображениями парламента, президентской резиденции или монархических символов.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политической карты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появления новых государств и изменения границ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после Второй мировой войны ускорила появление новых суверенных стран и заметно изменила политическую карту Азии, Африки и Океании.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получили независимость в 1960 году, который вошёл в историю как «год Африки».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справочные данные ООН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11938"/>
            <a:ext cx="4788300" cy="26687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6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и частично признанные государства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геополитические справочники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объекты с разным уровнем международного признания и помогает понять, почему правовой статус влияет на внешние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международное признание, тем сложнее дипломатические отношения, участие в организациях и защита политических интересов территории.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населенные государства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крупнейших по населению стран помогает увидеть, как демография концентрируется в Азии и частично в Африке.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населения усиливает спрос на жильё, рабочие места, транспорт и социальную инфраструктуру, особенно в быстрорастущих странах.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Политико-географическое положение стран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морям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и океанам облегчает торговлю, развитие портов и связь с мировыми рынками. Государства без морского побережья чаще зависят от соседей и транзитных коридоров.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сухопутных соседей, тем сложнее система пограничных связей, безопасности и транспортных соглашений. Для России это особенно важно из-за протяжённых границ и разнообразия приграничных регионов.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перекрёстке морских путей или рядом с важными проливами повышает значение страны в мировой торговле. Сингапур — классический пример такого выгодного положения.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Политико-географическое положение влияет на внешнюю торговлю, военную безопасность, миграционные потоки и международный престиж. Боливия, не имеющая выхода к океану, сталкивается с иными возможностями, чем прибрежные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 — это территория, полностью окружённая другой страной; эксклав — часть государства, отделённая от основной территории. Одни и те же земли могут рассматриваться с обеих точек зрения.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понятия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Нахичевань и Калининградская область как отделённые территории, а также Лесото как государство-анклав, полностью окружённое Южно-Африканской Республикой.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примеры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осложняют транспорт, управление, экономические связи и вопросы безопасности. Их положение часто требует специальных соглашений с соседними государствами и особого правового режима.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Анклавы, эксклавы и особые территории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классификация социально-экономического развития стран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государств по уровню социально-экономического развития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учебной типологии и помогает увидеть различия в уровне урбанизации, структуре экономики и доступе к образованию.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сильнее роль услуг, инфраструктуры и технологий, а различия между группами отражаются на качестве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организации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объединяет 193 государства-члена и служит главным универсальным форумом для переговоров, согласования решений и предупреждения конфликтов между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АСЕАН и Африканский союз помогают государствам развивать экономическое сотрудничество, координировать политику и укреплять связи в рамках регионов.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другие коллективные механизмы безопасности влияют на расстановку сил, оборонное сотрудничество и международную стабильность, особенно в зонах напряжённых отношений.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суверенитета, мирного урегулирования споров и нерушимости границ задают правовую основу политической карты и ограничивают силовое изменение территорий.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по 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страны мира отличаются не только размерами территории, но и столицами, ресурсами и политической ролью.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не означает одинакового уровня освоения территории: на развитие влияют население, климат, ресурсы и положение в мировой экономике.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и справочные географические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политической карты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определить положение страны, её связи с соседями и политико-географические особенности.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и спорные границы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зоны сохраняются на Ближнем Востоке, в Восточной Европе, на Кавказе и в районе Южно-Китайского моря, где пересекаются интересы нескольких государств.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возникают из-за ресурсов, исторических претензий, этнического состава населения и стратегического положения территорий, особенно если они важны для транспорта или военной безопасности.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территориальные вопросы усложняют дипломатические отношения, повышают риск эскалации и часто мешают устойчивому экономическому сотрудничеству между соседними странами.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спорных границ помогает понять, что политическая карта не является неизменной: она отражает реальные конфликты, переговоры и баланс сил в международной 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геополитические обобщения по истории деколонизации и распада государств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государств в XX–XXI веках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изменения пришлись на периоды распада колониальных империй и крупных политических трансформаций конца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идёт рывками: исторические кризисы ускоряют появление новых стран, а затем наступают периоды относительной стабильности.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политической карты для жизни людей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Паспорта и визы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определяют режим въезда, выезда и пребывания, поэтому политическая карта напрямую влияет на поездки, оформление документов и доступ к другим странам.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 задают таможенные правила, налоговые режимы и условия перемещения товаров, а значит влияют на цены, экспорт, импорт и рабочие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связана с юрисдикцией, защитой граждан и международными соглашениями. Изменение статуса территории может менять систему управления и уровень стабильности.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карты помогает объяснять новости, миграцию, конфликты и международные события, а также видеть, как география влияет на жизнь людей в разных странах.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меняется вместе с 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 — это не просто перечень стран, а отражение истории, конфликтов, сотрудничества и изменений в мире. Умение читать её помогает понимать современную географию и политику.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2026-06-02T22:23:10Z</dcterms:created>
  <dcterms:modified xsi:type="dcterms:W3CDTF">2026-06-02T22:23:10Z</dcterms:modified>
</cp:coreProperties>
</file>