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газообмен: основные понятия и ключевые темы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кислородом организм и выводят углекислый газ, поддерживая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дыхательной системы в поддержании жизни
</a:t>
            </a:r>
            <a:endParaRPr lang="en-US" sz="2504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клетки кислородом и удаляет углекислый газ — ключ к энергообмену и нормальной работе организма. Без её правильной работы наступает быстрая дисфункция органов и тканей.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лёгких для организма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— основная задача 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поступление кислорода и выведение углекислого газа из организма, что жизненно важно для клеточного дыхания и выработки энергии.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дыхательных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эпителий задерживает пыль и микроорганизмы, предотвращая их попадание глубже в лёгкие и уменьшая риск инфекций и воспалений.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и фильтрация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помогают поддерживать оптимальную температуру тела и очищают воздух от мелких частиц, способствуя гигиене дыхательных путей.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лёгкое состоит из трёх долей, а левое — из двух, приспособленных для размещения сердца в грудной клетке.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лёгких бронхи разветвляются на мелкие бронхиолы, заканчивающиеся альвеолами, где происходит газообмен.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масса лёгких около килограмма, что относительно невелико по сравнению с их функцией и объёмом воздуха.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глубоком вдохе объём лёгких может достигать 6 литров, обеспечивая достаточный приток кислорода.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анатомия лёгких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маленькие, но важные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количество альвеол
</a:t>
            </a:r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воздушные пузырьки размером около 0,2 мм, их насчитывается свыше 300 миллионов в лёгких человека, что увеличивает поверхность для обмена газов.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для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Совокупная площадь альвеол достигает 70 квадратных метров — примерно площадь теннисного корта, что обеспечивает высокую эффективность дыхания.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стенок альвеол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стенки альвеол, окружённые капиллярами, позволяют кислороду и углекислому газу быстро переходить между воздухом и кровью.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за минуту происходит 12–18 дыхательных циклов, обеспечивая постоянный обмен газов.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мышцы расслабляются, объём грудной клетки уменьшается, и воздух естественным образом выходит наружу.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начинается с сокращения диафрагмы и межрёберных мышц, расширяющих грудную клетку и втягивающих воздух в лёгкие.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вдох и выдох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Медицинская энциклопедия,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газового состава воздуха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Вдыхаемый воздух содержит примерно 21% кислорода и лишь 0,04% углекислого газа, в то время как при выдохе кислород снижается, а углекислый газ увеличивается.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составе воздуха иллюстрируют эффективный обмен кислорода и углекислого газа между лёгкими и кровью.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основан на диффузии: кислород переходит из воздуха альвеол в кровь, а углекислый газ — наоборот, из крови в альвеолы.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концентрации газов между альвеолами и кровью обеспечивает направленное и эффективное перемещение кислорода и углекислого газа.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минуту через лёгочные капилляры проходит около 5 литров крови, позволяя быстро обновлять состав газов.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газообмен в альвеолах
</a:t>
            </a:r>
            <a:endParaRPr lang="en-US" sz="27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в организме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транспортировки кислорода от дыхательной системы к клеткам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 красных кровяных тельцах связывает до четырёх молекул кислорода, обеспечивая его транспортировку из лёгких в ткани.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гемоглобина в переносе газов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транспортировке кислорода образуется оксигемоглобин, который легко отдаёт кислород клеткам при снижении концентрации.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часть углекислого газа (около 20%) связывается с гемоглобином, облегчая его удаление из организма.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углекислого газа переносится в крови в виде ионов бикарбоната или растворена в плазме, обеспечивая эффективный обмен газов.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2021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насыщения кислородом в лёгких и тканях
</a:t>
            </a:r>
            <a:endParaRPr lang="en-US" sz="196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Насыщение гемоглобина зависит от активности тканей: более активные клетки потребляют больше кислорода, снижая степень насыщения крови.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насыщенность в лёгких и пониженная в тканях обеспечивает доставку кислорода именно туда, где он наиболее необходим для обмена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тканевых капиллярах кислород отделяется от оксигемоглобина и проникает в клетки, где используется для клеточного дыхания в митохондриях, обеспечивая образование энергии.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тканях организма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газ, образующийся в результате метаболизма, диффундирует из клеток обратно в кровь для последующего удаления из организма через лёгкие.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газов поддерживает стабильность внутренней среды организма и обеспечивает нормальное функционирование всех органов и систем.
</a:t>
            </a:r>
            <a:endParaRPr lang="en-US" sz="11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газообмена: последствия для здоровья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Гипоксия — недостаток кислорода в крови и тканях — вызывает слабость, сонливость и ухудшение когнитивных функций; в тяжёлых случаях она может привести к необратимым повреждениям органов.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Гиперкапния — накопление углекислого газа в крови — вызывает головные боли, сердечную и дыхательную недостаточность, что отрицательно сказывается на работе мозга и сердца.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нагрузки могут увеличить объём дыхания до 100 литров воздуха в минуту, повышая общую эффективность газообмена.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сердцебиения также увеличивается, обеспечивая ускоренную доставку кислорода к мышцам и тканям, участвующим в работе.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активности усиливается дыхание, что способствует более быстрому насыщению крови кислородом и удалению углекислого газа из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дыхание и газообмен
</a:t>
            </a:r>
            <a:endParaRPr lang="en-US" sz="20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828151"/>
            <a:ext cx="4646100" cy="1660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строении и механизмах дыхания у человека, птиц и рыб, отражая адаптацию к разным условиям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дыхательной системы человека и других животных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систем связано с условиями среды и необходимостью эффективности газообмена.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факторы и влияние на лёгкие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курения для дыхательной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разрушает чувствительный эпителий лёгких и альвеолярные структуры, что снижает эффективность газообмена и увеличивает риск развития заболеваний дыхательной системы.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здоровье 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пыли, промышленные выбросы и споры грибков раздражают лёгкие и ухудшают их функцию, особенно в крупных городах с высоким уровнем загрязнения воздуха.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Аллергены и 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и инфекции повреждают дыхательные пути, вызывая воспаление и ухудшая способность лёгких к очистке и дыханию.
</a:t>
            </a:r>
            <a:endParaRPr lang="en-US" sz="13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укрепляют дыхательные мышцы и способствуют глубокой вентиляции лёгких, улучшая газообмен и общее состояние организма.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использование защитных масок в загрязнённых местах значительно снижает негативное воздействие вредных факторов на дыхательную систему.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уборка и регулярное проветривание помещений уменьшают количество аллергенов и патогенов в воздухе, что помогает поддерживать здоровье лёгких.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заболеваний: как сохранить здоровье лёгких
</a:t>
            </a:r>
            <a:endParaRPr lang="en-US" sz="17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болезни лёгких и их симптомы
</a:t>
            </a:r>
            <a:endParaRPr lang="en-US" sz="2641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внезапными приступами удушья и затруднённым выдохом из-за сужения дыхательных путей. Приступы часто сопровождаются кашлем и хрипами.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
</a:t>
            </a:r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лёгочной ткани, проявляющееся кашлем, высокой температурой, болью в груди и общей слабостью организма. Требует своевременного лечения для предотвращения осложнений.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бронхит
</a:t>
            </a:r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воспаление слизистой бронхов, вызывающее постоянный кашель и затруднение дыхания, что приводит к снижению физической выносливости и ухудшению качества жизни.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Хроническая обструктивная болезнь лёгких (ХОБЛ)
</a:t>
            </a:r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ухудшение функции лёгких с постоянной одышкой, слабостью и снижением способности к физической активности, часто связанное с курением.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поверхность всех альвеол в лёгких сравнима по площади с теннисным кортом, обеспечивая огромную площадь для обмена газов с кровью.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спокойном дыхании в лёгкие заходит около 0,5 литра воздуха, а при глубоком вдохе — до 3 литров, что значительно увеличивает снабжение кислородом.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людей встречаются редкие анатомические аномалии, например, дополнительные доли лёгких, которые не влияют на их функцию.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способны самостоятельно очищаться благодаря реснитчатому эпителию, который удаляет пыль и микроорганизмы с поверхности дыхательных путей.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лёгких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лёгких и газообмена для жизни человека
</a:t>
            </a:r>
            <a:endParaRPr lang="en-US" sz="242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жизненно важный обмен газов, поддерживая организм кислородом и удаляя углекислый газ, что необходимо для здоровья и активной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2026-05-09T02:47:02Z</dcterms:created>
  <dcterms:modified xsi:type="dcterms:W3CDTF">2026-05-09T02:47:02Z</dcterms:modified>
</cp:coreProperties>
</file>