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вредители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вредители влияют на растения, урожай и природный баланс?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проблема важна сегодня
</a:t>
            </a:r>
            <a:endParaRPr lang="en-US" sz="2915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вредителями человек сталкивался с древности: о нашествиях саранчи писали в Египте, Китае и на Руси. Но распашка земель, монокультуры и изменение климата усилили их влияние, а потери урожая в XX–XXI веках заметно выросли.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насекомых-вредителей и их характеристика
</a:t>
            </a:r>
            <a:endParaRPr lang="en-US" sz="2063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Насекомые-вредители — это виды, которые повреждают культурные и дикие растения, ослабляя их рост и урожай. Они питаются листьями, соком, стеблями или корнями, поэтому вред заметен на разных частях растения.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характерны короткий жизненный цикл и высокая плодовитость: численность может быстро увеличиваться. Поэтому даже небольшая группа способна за короткое время нанести серьёзный ущерб посевам.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типичным примерам относятся колорадский жук, тля и саранча. Эти насекомые отличаются по способу питания, но все они быстро становятся опасными при массовом размножении.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25" y="907076"/>
            <a:ext cx="2032500" cy="1921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625" y="906716"/>
            <a:ext cx="2063100" cy="19220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875" y="906716"/>
            <a:ext cx="2063100" cy="19220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150" y="906716"/>
            <a:ext cx="2063100" cy="19220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02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Листогрызущие: заметные следы на зелени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жуки часто оставляют на листьях рваные края и крупные отверстия, будто ткань вырезали ножницами. В средней полосе России такие вредители особенно заметны на капусте, картофеле и плодовых деревьях. На иллюстрации можно показать объеденные листья, следы питания и взрослое насекомое рядом с повреждённой кроной.
</a:t>
            </a:r>
            <a:endParaRPr lang="en-US" sz="944" dirty="0"/>
          </a:p>
        </p:txBody>
      </p:sp>
      <p:sp>
        <p:nvSpPr>
          <p:cNvPr id="9" name="Text 1"/>
          <p:cNvSpPr txBox="1"/>
          <p:nvPr/>
        </p:nvSpPr>
        <p:spPr>
          <a:xfrm>
            <a:off x="2508300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Сосущие: скрытая работа на побегах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Тли и цикадки не прогрызают ткани, а прокалывают их и высасывают сок из молодых побегов. Растение сначала выглядит вялым, затем листья скручиваются и желтеют. Для рисунка подойдёт колония на нижней стороне листа и капли липких выделений, к которым прилипает пыль и мелкий мусор, особенно хорошо заметно после дождя.
</a:t>
            </a:r>
            <a:endParaRPr lang="en-US" sz="930" dirty="0"/>
          </a:p>
        </p:txBody>
      </p:sp>
      <p:sp>
        <p:nvSpPr>
          <p:cNvPr id="10" name="Text 2"/>
          <p:cNvSpPr txBox="1"/>
          <p:nvPr/>
        </p:nvSpPr>
        <p:spPr>
          <a:xfrm>
            <a:off x="464357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Стеблеповреждающие: удар по опоре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совок и похожие личинки подгрызают стебли изнутри или снаружи, из-за чего побеги ломаются и сохнут. На посевах это особенно заметно в начале сезона, когда растения ещё не успели окрепнуть. Иллюстрация может показать перегрызенный стебель, поваленный росток и следы хода личинки в почве.
</a:t>
            </a:r>
            <a:endParaRPr lang="en-US" sz="958" dirty="0"/>
          </a:p>
        </p:txBody>
      </p:sp>
      <p:sp>
        <p:nvSpPr>
          <p:cNvPr id="11" name="Text 3"/>
          <p:cNvSpPr txBox="1"/>
          <p:nvPr/>
        </p:nvSpPr>
        <p:spPr>
          <a:xfrm>
            <a:off x="6778850" y="2918587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Корнепитающие: вред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майского жука живут в почве и объедают корни, поэтому надземная часть долго выглядит ослабленной без явной причины. Растение теряет устойчивость, отстаёт в росте и может погибнуть. Для изображения подойдёт корень с личинкой в земле, а рядом — увядающий молодой побег и осыпавшаяся почва.
</a:t>
            </a:r>
            <a:endParaRPr lang="en-US" sz="956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насекомых-вредителей по способу питания
</a:t>
            </a:r>
            <a:endParaRPr lang="en-US" sz="19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стадии и особенности размножения
</a:t>
            </a:r>
            <a:endParaRPr lang="en-US" sz="2455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 на листья, стебли или рядом с растением. У колорадского жука за сезон их может быть до 1000, поэтому численность быстро растёт.
</a:t>
            </a:r>
            <a:endParaRPr lang="en-US" sz="1445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
</a:t>
            </a:r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яйца выходит личинка — самая прожорливая стадия. Именно она активно питается листьями, как у капустной белянки, и быстро увеличивается в размерах.
</a:t>
            </a:r>
            <a:endParaRPr lang="en-US" sz="1466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почти не питается, но внутри неё идёт перестройка тела. На этом этапе насекомое готовится к появлению взрослой формы.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
</a:t>
            </a:r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 — взрослое насекомое, которое расселяется и снова размножается. Оно продолжает цикл и помогает вредителю быстро захватывать новые растения.
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Прогрызание листьев и цветков оставляет отверстия, сквозные дыры и объеденные края. У растений уменьшается площадь листовой поверхности, поэтому они хуже питаются светом и медленнее растут.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Прокалывание стеблей и высасывание сока приводит к обесцвечиванию, жёлтым пятнам и скручиванию листьев. Побеги ослабевают, а отдельные части растения могут засыхать ещё до цветения.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корней особенно опасно: нарушается поступление воды и минеральных веществ. Внешне это заметно по увяданию, отставанию в росте и неожиданному полеганию молодых растений.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повреждены бутоны, цветки или плоды, урожай резко снижается. Часть завязей опадает, а у оставшихся плодов ухудшаются размер и качество.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растений: виды и признаки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жук: биология и вредоносность
</a:t>
            </a:r>
            <a:endParaRPr lang="en-US" sz="2941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Полосатый вредитель картофеля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Leptinotarsa decemlineata легко узнаётся по полосатым надкрыльям. Вред наносят и личинки, и взрослые жуки: они быстро объедают листья, оставляя только жилки. На картофельной грядке кусты могут оголяться за считанные дни.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закрепляется на посадках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кладки яиц на нижней стороне листьев, где их труднее заметить. Вид быстро приспосабливается к обработкам, поэтому часть популяций становится устойчивой к новым препаратам.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потерь урожая от вредителей в России
</a:t>
            </a:r>
            <a:endParaRPr lang="en-US" sz="249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страдает картофель: потери выше, чем у зерновых. На практике ущерб усиливают тёплая погода, загущённые посадки и позднее выявление очагов.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максимален в регионах с большими площадями картофеля и овощей; для злаков потери ниже, но требуют постоянного контроля.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Россельхознадзор; в задании указаны диапазоны потерь за последние 5 лет, на диаграмме показаны их средние значения.
</a:t>
            </a:r>
            <a:endParaRPr lang="en-US" sz="9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Тли: жизнедеятельность и последствия заражения
</a:t>
            </a:r>
            <a:endParaRPr lang="en-US" sz="2774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Тли — очень многочисленная группа: известно до 4000 видов. Они собираются колониями на молодых побегах, быстро размножаются и часто прячутся на нижней стороне листьев, покрывая растение мелкими мягкими телами.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соком, тли ослабляют фотосинтез и деформируют листья. Особенно опасно то, что они переносят вирусы: через них передаётся до 40% растительных болезней.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Саранча: массовые нашествия и последствия
</a:t>
            </a:r>
            <a:endParaRPr lang="en-US" sz="2897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 способна перемещаться очень быстро: стаи проходят до 100 км в день. В одной группе может быть до 50 миллионов особей, поэтому очаги выглядят как живое облако.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такие нашествия отмечались в Казахстане и на юге России. За несколько дней они уничтожали посевы на тысячах гектаров, оставляя поля почти без зелени.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вредителей по ущербу и культурам
</a:t>
            </a:r>
            <a:endParaRPr lang="en-US" sz="198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типичных вредителей по основным культурам и характеру ущерба.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для больших площадей создаёт саранча, а постоянный риск для овощей и картофеля дают тля и колорадский жук.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Минсельхоз РФ, обзорные сводки по защите растений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повреждение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капустной белянки, совок и молей сначала скрытно объедают края листьев, а затем переходят к нежным тканям. Особенно страдают капуста, свёкла и плодовые культуры.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сезон одна личинка способна повредить десятки листьев, а иногда и целые побеги. Из-за этого растение медленнее растёт, хуже цветёт и даёт меньший урожай.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Листогрызущие личинки
</a:t>
            </a:r>
            <a:endParaRPr lang="en-US" sz="1402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 урожаю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массового размножения вредителей
</a:t>
            </a:r>
            <a:endParaRPr lang="en-US" sz="1978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вредители быстро размножаются, многие растения не успевают восстановиться. В результате за один сезон на участке сокращается число видов, а некоторые местные формы могут совсем исчезнуть.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листья, корни и стебли меняют состав опада и почвы. Одновременно уменьшается число полезных насекомых, которые питаются вредителями или опыляют растения, и их становится труднее вернуть.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Нарушается пищевая цепь: птицам и хищным насекомым не хватает добычи, а растения теряют защиту. Так экосистема становится менее устойчивой к засухе, холоду и болезням на долгое время.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враги и биозащита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поедают тлю и уменьшают её колонии без опрыскивания. Их сохраняют на участке, если не злоупотребляют ядохимикатами и не уничтожают растения-укрытия.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Златоглазки и наездники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Златоглазки и наездники откладывают яйца в тело вредителя или рядом с ним. Такие помощники особенно полезны в теплицах, где быстро находят скопления личинок и яиц.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птицы, например синицы, собирают гусениц и куколок. Для них ставят кормушки и скворечники, чтобы рядом с садом сохранялись естественные защитники растений.
</a:t>
            </a:r>
            <a:endParaRPr lang="en-US" sz="123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Bacillus thuringiensis
</a:t>
            </a:r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Bacillus thuringiensis образует белок, опасный для гусениц, но безопасный для многих других организмов. Препарат применяют по листу, когда личинки ещё молоды.
</a:t>
            </a:r>
            <a:endParaRPr lang="en-US" sz="11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Опрыскивание по правилам
</a:t>
            </a:r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 опрыскиватель проходит между рядами, когда вредитель наиболее уязвим. Работник следит за дозой и погодой, чтобы раствор не смыл дождь и не сдуло ветром. На изображении можно показать защитную одежду, бак и блестящие капли на листьях.
</a:t>
            </a:r>
            <a:endParaRPr lang="en-US" sz="1164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препарат перестаёт работать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повторных обработок часть насекомых выживает и передаёт устойчивость потомству. Тогда обычное средство уже не помогает так, как раньше, и приходится искать другой препарат с другим действующим веществом. Для иллюстрации подойдёт кадр с жёсткими надкрыльями жука и заметкой о смене схемы защиты.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важнее силы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препараты используют только по инструкции: в нужный срок, в подходящую погоду и с выдержкой до сбора урожая. Это снижает риск для человека, полезных насекомых и водоёмов рядом с полем. Подходит схема «до — во время — после обработки».
</a:t>
            </a:r>
            <a:endParaRPr lang="en-US" sz="115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средства защиты: что важно помнить
</a:t>
            </a:r>
            <a:endParaRPr lang="en-US" sz="2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устойчивые методы борьбы
</a:t>
            </a:r>
            <a:endParaRPr lang="en-US" sz="2549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и устойчивые сорта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и устойчивые сорта снижают число вредителей ещё до появления личинок. Когда культуры меняют местами, насекомым труднее находить привычную пищу и быстро размножаться на поле.
</a:t>
            </a:r>
            <a:endParaRPr lang="en-US" sz="107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удаление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удаление помогает на раннем этапе: поражённые листья срезают, а крупных вредителей собирают вручную. Такой способ особенно полезен в теплицах и небольших садах, где легко увидеть очаг.
</a:t>
            </a:r>
            <a:endParaRPr lang="en-US" sz="107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Ловушки и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Феромонные и клейкие ловушки показывают, когда вредителей стало больше обычного. Они помогают отследить появление насекомых и снизить их численность без лишней химии на участке.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Биопрепараты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Биопрепараты и выпуск полезных насекомых работают мягко и адресно. При комплексном подходе численность вредителей может заметно снижаться без сильного вреда для природы и урожая.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основных способов защиты растений по практической пользе и воздействию на среду.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методов: оно удерживает вредителей под контролем и уменьшает нагрузку на природу.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ВНИИЗР, рекомендации по интегрированной защите растений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методов: эффективность, экология, доступность
</a:t>
            </a:r>
            <a:endParaRPr lang="en-US" sz="19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Щитовка: липкий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Щитовка выглядит как маленький коричневый или сероватый бугорок на стебле и жилках листа. Растение покрывается липким налётом, а затем на нём может появляться чёрный налёт сажи. На фото хорошо видны ослабленные побеги и блестящая поверхность листьев.
</a:t>
            </a:r>
            <a:endParaRPr lang="en-US" sz="12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Трипсы: выцветшие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Трипсы очень малы, но следы их работы заметны сразу: на листьях появляются светлые полосы, точки и бурые пятна. Цветки деформируются, а бутоны могут не раскрываться. Для иллюстрации подойдёт крупный план листа с потёртой, как будто выцветшей, поверхностью.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Паутинный клещ: тонкая сеть вреда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Паутинный клещ оставляет на нижней стороне листа почти невидимые колонии, а сверху — жёлтые крапинки и сухие края. При сильном поражении между листьями натягивается тонкая паутина. На изображении важно показать и сетку, и побледневшую листву.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комнатных и садовых растений: признаки и опасность
</a:t>
            </a:r>
            <a:endParaRPr lang="en-US" sz="19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Карантин для новых растений
</a:t>
            </a:r>
            <a:endParaRPr lang="en-US" sz="1170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саженцы держат отдельно несколько дней или недель. За это время можно увидеть скрытых вредителей и не занести их к здоровым растениям.
</a:t>
            </a:r>
            <a:endParaRPr lang="en-US" sz="978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Еженедельный осмотр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в неделю осматривают листья, стебли и нижнюю сторону побегов. Ранние пятна, липкий налёт или мелкие насекомые замечают быстрее всего, пока вредитель не успел разрастись.
</a:t>
            </a:r>
            <a:endParaRPr lang="en-US" sz="870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Поддержка и защита
</a:t>
            </a:r>
            <a:endParaRPr lang="en-US" sz="1170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используют мыльный раствор, зольный настой и полезных насекомых. Эти меры поддерживают растения и помогают вовремя остановить массовое распространение вредителей.
</a:t>
            </a:r>
            <a:endParaRPr lang="en-US" sz="788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Удаление очагов
</a:t>
            </a:r>
            <a:endParaRPr lang="en-US" sz="1170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Поражённые листья и побеги сразу удаляют и убирают с участка. Так уменьшают источник заражения и не дают насекомым перейти на соседние растения.
</a:t>
            </a:r>
            <a:endParaRPr lang="en-US" sz="978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регулярный мониторинг растений
</a:t>
            </a:r>
            <a:endParaRPr lang="en-US" sz="20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защищают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знать, кто и как вредит растениям, можно вовремя защитить урожай, не навредив природе. Самый надёжный путь — сочетать наблюдение, профилактику и разумные методы борьбы.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2026-05-09T16:15:58Z</dcterms:created>
  <dcterms:modified xsi:type="dcterms:W3CDTF">2026-05-09T16:15:58Z</dcterms:modified>
</cp:coreProperties>
</file>