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предметов в математике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замечать, чем предметы похожи и чем отличаются.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признаки так важны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узнать предмет с первого взгляда. У одного мячика бывает сразу несколько признаков: он круглый, красный, лёгкий и гладкий. Такие особенности помогают считать, сравнивать и наводить порядок в группе вещей.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и угловатая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подсказывает, на что похож предмет. Круг, квадрат и треугольник легко заметить, а книга часто выглядит как прямоугольник, потому что у неё ровные стороны и углы.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вещи имеют не только плоскую, но и объёмную форму. Мяч похож на шар, а коробка — на куб. По форме предмет можно узнать даже тогда, когда цвет не помогает.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сравнивать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предмета выглядят по-разному, их легче не перепутать. Форма помогает быстро объединять похожие вещи в пары и группы, а в математике это очень полезно.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форма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признак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один из самых заметных признаков. Он сразу бросается в глаза, поэтому по цвету удобно находить нужный предмет, если рядом лежат похожие вещи.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иметь разные цвета: яблоко бывает красным или зелёным, а карандаши в наборе часто отличаются друг от друга как маленькие флажки.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становится понятным только рядом с другим предметом. Без сравнения трудно сказать, что больше, а что меньше.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книга и маленькая тетрадь могут лежать рядом на парте, но выглядят совсем по-разному. Размер сразу подсказывает, что предметы не одинаковые.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пары слов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используют слова: большой — маленький, длинный — короткий, высокий — низкий. Они помогают назвать различие точно.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Размер: большой и маленький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04828"/>
            <a:ext cx="523745" cy="4189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679" y="1757209"/>
            <a:ext cx="449956" cy="5142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вес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19085" y="2397746"/>
            <a:ext cx="3607606" cy="17095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Тяжелее и легче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показывает, какой предмет тяжелее, а какой легче. Книга обычно тяжелее тетради, а перышко легче карандаша — это легко почувствовать даже без сложных приборов.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06539" y="2397746"/>
            <a:ext cx="3607607" cy="17095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руками и на весах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можно сравнить руками, если предметы не слишком большие, или с помощью весов. Так сравнение становится точным, а ответ — не «кажется», а по-настоящему верным.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6519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вес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делают из дерева, металла, стекла, пластмассы, бумаги и ткани. Материал влияет на то, как вещь выглядит, насколько она прочная и сколько может весить.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ложка часто бывает металлической, а игрушка — пластмассовой. По материалу предметы тоже можно узнавать, если внимательно посмотреть и потрогать их осторожно.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материала есть свои свойства. Дерево, металл и бумага ведут себя по-разному, поэтому одинаковые по форме предметы могут ощущаться совсем не похоже.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 предмет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камень и мягкая подушка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не сжимается, поэтому кажется твёрдым и крепким. Подушка, наоборот, легко мнётся и возвращает форму не сразу. Стоит лишь потрогать их, и разница становится очевидной даже без подсказок.
</a:t>
            </a:r>
            <a:endParaRPr lang="en-US" sz="1117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Гладкий стол и шершавый песок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гладкой поверхности рука скользит легко, а шершавую хочется потрогать ещё раз, чтобы убедиться. Стол обычно кажется ровным и приятным, а песок — неровным и колючим на ощупь.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помогают узнавать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ощупь можно заметить то, что не видно глазами. Мягкое, твёрдое, гладкое и шершавое — это признаки поверхности. Они помогают точнее описывать предметы и не путать их между собой.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ощупь предметы тоже разные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5532" y="1617800"/>
            <a:ext cx="559388" cy="63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9077" y="1617800"/>
            <a:ext cx="559388" cy="63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1200" y="2453650"/>
            <a:ext cx="3627900" cy="13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подсказывает, что перед нами
</a:t>
            </a:r>
            <a:pPr algn="ctr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и продукты можно узнать по запаху. Апельсин, мята или свежая выпечка пахнут по-разному, и это помогает их различать, если всё делать осторожно и безопасно.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4874750" y="2453650"/>
            <a:ext cx="3627900" cy="13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подходит не всегда
</a:t>
            </a:r>
            <a:pPr algn="ctr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можно использовать только для еды и только с осторожностью. Лимон кислый, а яблоко может быть сладким или кисло-сладким, поэтому такие признаки помогают различать продукты, но не любые предметы.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 как признаки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два 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рассматривать предметы спокойно и ничего не пропустить.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 разные признаки
</a:t>
            </a:r>
            <a:endParaRPr lang="en-US" sz="2596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предметов может совпадать форма, но различаться цвет, размер или материал. Поэтому сравнение всегда начинается с внимательного рассматривания каждого признака.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карандаша могут быть одинаково длинными и тонкими, но один — синий, а другой — жёлтый. Такое отличие замечается сразу и помогает не перепутать предметы.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совпадает, тем сильнее предметы похожи друг на друга. Если совпадает только один признак, различие обычно найти очень легко.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яркий признак сразу выдаёт отличие: красный мяч не станет синим, даже если очень постарается. Поэтому важно смотреть на предметы спокойно и по порядку.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предметов в классе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много предметов, которые удобно сравнивать по признакам. Учебник может быть толстым, тетрадь — тонкой, а пенал — длинным или коротким.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легко заметить различия по форме, цвету и размеру. Один предмет помогает учиться внимательному сравнению, а несколько сразу — замечать сходство и различие.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один общий признак, например форму. Тогда в одну группу попадают все круглые предметы, а в другую — все квадратные и прямоугольные.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взять другой признак: цвет, материал или размер. Один и тот же предмет иногда подходит сразу к двум группам — это совсем не ошибка.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быстрее наводить порядок и видеть закономерности. Она учит замечать, какие предметы похожи, а какие отличаются только одним признаком.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предметов по признакам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объект и проверяют, есть ли у него признаки живого: он растёт, дышит, питается и изменяется.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этих признаков нет, предмет относят к неживым. Тогда его описывают по форме, цвету, весу, материалу и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признаки живого, а у камня — нет. Значит, для каждого предмета важно выбрать подходящие признаки сравнения.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живое от неживого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природе
</a:t>
            </a:r>
            <a:endParaRPr lang="en-US" sz="2678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 похожи друг на друга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берёзового листа форма одна, а у клёна — совсем другая, как будто природа любит рисовать разные узоры. По размеру и цвету листья тоже различаются, поэтому их легко сравнивать и узнавать.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радуют цветом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бывают красными, синими, чёрными и даже разноцветными, если присмотреться внимательно. Одни маленькие, другие крупнее, а их запах помогает заметить отличия ещё быстрее.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камни подсказывают признаки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могут быть высокими или низкими, маленькими или большими, мягкими на вид или очень яркими. Камни тоже отличаются, но уже по форме, цвету и поверхности, которая бывает гладкой или шершавой.
</a:t>
            </a:r>
            <a:endParaRPr lang="en-US" sz="10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назвать признаки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предмет точно, нужны специальные слова: круглый, квадратный, длинный, короткий. Они помогают быстро понять, о чём идёт речь, без лишних догадок.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размера подходят слова высокий, низкий, большой и маленький. С ними сравнение становится ясным, как будто предметы сами выстраиваются по росту.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весе, используют слова тяжёлый и лёгкий. Если предмет можно потрогать, добавляют гладкий, шершавый, мягкий или твёрдый.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описание точным и понятным. Без них легко перепутать похожие вещи, а с ними предметы сразу становятся узнаваемыми.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сравнении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только по одному признаку. Красный предмет может оказаться не яблоком, а круглый — совсем не мячом, а, например, тарелкой.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вид предмет иногда меняется из-за света, расстояния или материала. Поэтому сначала лучше рассмотреть его внимательно, а потом уже сравнивать с другим.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ответа нужно проверить сразу несколько признаков: форму, цвет, размер и материал. Тогда сравнение получится надёжным и без смешных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 наблюдательность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 классе предмет, который можно описать тремя признаками сразу. Например, синий пластиковый карандаш или красный деревянный кубик — почти готовый ответ.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назовите его форму, цвет и материал. Если захотите усложнить задание, добавьте размер или вес. Так наблюдательность тренируется, как глазомер у настоящего исследователя.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предмет без ошибки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сравнения признаков, чтобы описание было точным и полным.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вокруг нас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узнавать предметы, сравнивать их и объединять в группы. Если замечать форму, цвет, размер, материал и вес, мир становится понятнее, а задания — гораздо интереснее.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2026-05-20T14:23:09Z</dcterms:created>
  <dcterms:modified xsi:type="dcterms:W3CDTF">2026-05-20T14:23:09Z</dcterms:modified>
</cp:coreProperties>
</file>