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любовь в литературе: чувство, память,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чувство как светлый и трагический итог жизненного опыта.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поздней любви особенно выразителен у Тютчева, Бунина и Толстого: в нём личное переживание соединяется с памятью о потерях, нравственным выбором и размышлением о цене счастья.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любовь в русской словесности: контекст и смысл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просто чувство, возникшее в конце жизни, а переживание, которое воспринимается как итоговое, судьбоносное и особенно ценное для героя.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часто связано с памятью о прошлом, внутренним счётом прожитых лет и острым ощущением того, что время нельзя остановить или вернуть.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образе соединяются надежда, благодарность, тихая радость и тревога утраты, поэтому тема звучит одновременно светло и трагически.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«последняя любовь» в литературе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свет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чувство часто передаётся через приглушённый свет, замедленный ритм и тишину. Эти детали подчёркивают не вспышку страсти, а глубину внутреннего переживания.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детали и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краски, туман и обычные бытовые сцены помогают показать зрелость любви. В них особенно заметны её красота, хрупкость и скрытая печаль.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последней любви в художественных образах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на основе темы презентации; не является статистическими данными.
</a:t>
            </a:r>
            <a:endParaRPr lang="en-US" sz="1092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последней любви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чувство развивается постепенно: важны не только события, но и накопленный жизненный опыт героя.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напряжения возникает в момент осознания хрупкости счастья, после чего приходит более спокойное принятие.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любовь опирается на жизненный опыт, поэтому герой воспринимает другого человека трезвее, без наивной идеализации, но с большим уважением и вниманием.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чувства характерны доверие, сочувствие и внутренняя деликатность: человек уже знает цену утратам и потому бережнее относится к каждому проявлению близости.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зрелость делает позднюю любовь особенно глубокой: она тише внешне, но устойчивее, осмысленнее и нередко духовно значимее прежних увлечений.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особенности позднего чувства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119328"/>
            <a:ext cx="4063200" cy="13922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позднее чувство отличается от раннего романтического переживания.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любовь менее импульсивна, но глубже связана с памятью, временем и нравственным развитием героя.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литературных признаков, заданных темой презентации.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любовь и юношеская влюбленность: различия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Ф. И. Тютчева поздняя любовь связана с внутренним светом, благодарностью и ощущением тихого духовного обновления, которое не зависит от возраста.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И. А. Бунина этот мотив часто окрашен памятью, расставанием и ясным пониманием хрупкости счастья; любовь звучит особенно остро именно потому, что недолговечна.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Л. Н. Толстого позднее чувство может становиться нравственным испытанием, проверяющим искренность и глубину человека; во всех случаях оно соотнесено с мыслью о конечности жизни.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поздней любви в русской литературе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любовь возникает как тихое и почти незаметное озарение. Она не спорит с возрастом и усталостью, а будто освещает их изнутри, превращая позднее чувство в знак благодарности за саму возможность переживать полноту жизни.
</a:t>
            </a:r>
            <a:endParaRPr lang="en-US" sz="979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который приходит поздно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сумерек и вечернего света создают атмосферу прощания, но не пустоты. Герой не отвергает прошлое, а принимает новое чувство как драгоценный дар, который приходит на фоне утрат и помогает заново ощутить смысл существования.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интонация и внутреннее обновление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 «Последняя любовь»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чувство редко и потому воспринимается как событие исключительное: оно не повторяет прежний опыт, а открывает его с неожиданной стороны.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особенно заметен контраст между прожитыми годами и новым внутренним подъёмом, поэтому переживание кажется глубже и значительнее обычной влюблённости.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удерживает не только саму встречу, но и состояние полноты, когда человек чувствует себя живым, нужным и внутренне обновлённым.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редкости, зрелости и хрупкости делает последнюю любовь тем чувством, которое оставляет самый стойкий след в сознании.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последняя любовь запоминается особенно сильно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последней любви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композиция произведений о позднем чувстве: от внутренней усталости к принятию любви как жизненной ценности
</a:t>
            </a:r>
            <a:endParaRPr lang="en-US" sz="10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Первое чувство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возникает в момент, когда герой уже знает цену утратам. Поэтому радость сразу соседствует с осторожностью и внутренним напряжением.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Угроза разрыва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болезнь или обстоятельства напоминают, что счастье не бесконечно. Чем сильнее чувство, тем острее переживается его хрупкость.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Память и смысл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расставания или испытания любовь сохраняется в памяти как духовный опыт. Она становится не эпизодом, а частью жизненного итога.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время испытывает чувство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литературе XIX–XX веков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мотив последней любви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тема раскрывается в лирических и психологических произведениях, где особенно важны тон речи, паузы и движение внутренней мысли.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проза дают мотиву наибольшую выразительность; другие формы встречаются реже и обычно усиливают исповедальность.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0294" y="14404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6274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сдержанность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образ часто показан через самообладание и позднее понимание собственных чувств, когда эмоции уже не скрывают, а осмысляют прожитую жизнь и ответственность перед другим человеком.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 принятии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образ нередко раскрывается через желание быть услышанной без условностей и оценок. В поздней любви это особенно важно, потому что исчезает потребность играть роль.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стремление к искренности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ищут не внешнюю эффектность, а доверие, уважение и душевную близость. Именно поэтому тема звучит убедительно и психологически точно.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 возрастного стереотипа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чувство показывает, что сила любви не зависит от молодости. Литература убеждает: зрелость не ослабляет переживание, а делает его более осознанным и глубоким.
</a:t>
            </a:r>
            <a:endParaRPr lang="en-US" sz="1455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и женские образы в теме последней любви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сад почти пуст, листья шуршат под ногами, а свет становится мягким и прозрачным. В такой обстановке любовь воспринимается не как вспышка, а как тихое открытие, которое хочется беречь и не нарушать лишним словом.
</a:t>
            </a:r>
            <a:endParaRPr lang="en-US" sz="662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сад и тихий свет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скрывает даль, и пространство кажется чуть размытым, будто будущее уже не обещает ясности. Но именно в этой неуверенности возникает особая красота: чувство становится яснее, потому что рядом с ним постоянно ощущается возможность прощания.
</a:t>
            </a:r>
            <a:endParaRPr lang="en-US" sz="644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над дорожкой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образах последней любви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370291"/>
            <a:ext cx="4063200" cy="8903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образов помогает увидеть, как именно тема последней любви соединяет чувство, память и размышление о времени.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создают единый смысловой узел: любовь показана как дар, который одновременно освещает жизнь и напоминает о её конечности.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о последней любви в русской литературе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темы и их смысл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любовь утверждает, что способность к глубокому чувству не исчезает с возрастом: человек может пережить обновление внутреннего мира даже тогда, когда прожил большую часть жизни.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поднимает вопрос о ценности личности вне молодости и внешних обстоятельств. Важнее всего оказывается не сила страсти, а способность к благодарности, доверию и нравственной ответственности.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через этот мотив размышляет о свободе, смертности и памяти: любовь становится ответом на конечность жизни и одновременно доказательством права человека на счастье.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Философский смысл последней любви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от встречи к внутреннему изменению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последовательность в произведениях о поздней любви: событие чувства ведёт к переосмыслению жизни
</a:t>
            </a:r>
            <a:endParaRPr lang="en-US" sz="10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обобщение по русской литературе XIX–XX веков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противопоставления темы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в этой теме не отменяют друг друга, а создают напряжённую гармонию, где светлое чувство постоянно соседствует с ощущением утраты.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противоположностей делает мотив последней любви особенно выразительным: он соединяет радость, тревогу и философскую ясность.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любовь в литературе показывает, что зрелое сердце способно на обновление, благодарность и глубокую близость. В этом мотиве личная история превращается в размышление о времени, памяти и смысле человеческой жизни.
</a:t>
            </a:r>
            <a:endParaRPr lang="en-US" sz="1688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любовь: чувство, которое становится итогом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2026-05-19T21:58:27Z</dcterms:created>
  <dcterms:modified xsi:type="dcterms:W3CDTF">2026-05-19T21:58:27Z</dcterms:modified>
</cp:coreProperties>
</file>