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Бетховен: композитор, который изменил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силы, борьбы и вдохновения.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жил во время революций и войн, когда музыка быстро менялась. Вена была центром европейской культуры, а он превратил классические жанры в более смелые и выразительные произведения.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и эпоха перемен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родился в Бонне в 1770 году в семье музыкантов. Отец рано начал учить его игре на клавесине и скрипке.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Бетховен много занимался, быстро запоминал музыку и любил импровизировать. Эти качества помогли ему выделиться среди сверстников.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 лет он уже заменял придворного органиста. Это показало не только его талант, но и серьезную подготовку к будущей профессии.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Бонне и первые шаги в музыке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1792 году Бетховен переехал в Вену, чтобы учиться и строить самостоятельную карьеру. Именно там он вошел в круг лучших европейских музыкантов.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Пианист-виртуоз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занимался у Гайдна, Сальери и Альбрехтсбергера. Вена увидела в нем не только композитора, но и блестящего пианиста, поражавшего силой и свободой игры.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Вену и учеба у великих мастеров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шкале видно, как жизненные испытания и творческие успехи шли рядом.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трудные годы не остановили Бетховена, а совпали с его величайшими произведениями.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Л. ван Бетховене; общепринятая хронология жизни и творчества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жизни Бетховена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слуха и сила характера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проблемы со слухом появились примерно в 1798 году и постепенно усиливались. Для композитора это было тяжелым испытанием, но он продолжал работать.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1802 году он написал Хайлигенштадтское завещание. В нем Бетховен признался в страдании, но решил не отказываться от музыки и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он использовал разговорные тетради. Так собеседники записывали свои вопросы, а он отвечал, даже почти ничего не слыша.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короткого мотива вырастает напряженная музыкальная драматургия.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музыка Бетховена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сочинениях слышно влияние Гайдна и Моцарта. Формы еще классически ясны, а музыка звучит уравновешенно и понятно.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произведения сложнее и глубже по настроению. В них появляются необычные гармонии, размышления и особенно личный, почти философский тон.
</a:t>
            </a:r>
            <a:endParaRPr lang="en-US" sz="1561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периода творчества Бетховена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86427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произведения, которые чаще всего называют при знакомстве с композитором.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сочинения показывают, как Бетховен соединял силу, лирику и новаторство.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сведения о произведениях Л. ван Бетховена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Бетховена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написал девять симфоний, и каждая из них стала важной ступенью в развитии этого жанра. Он придал симфонии масштаб большой жизненной истории.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выделяются Третья «Героическая», Пятая с узнаваемым мотивом, Шестая «Пасторальная» и Девятая с хором в финале. Все они звучат очень по-разному.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у Бетховена стал мощнее, ярче и драматичнее, чем у многих его предшественников. Он любил контрасты, сильные акценты и напряженное развитие 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симфониям слушатель не просто слышит красивую музыку, а как будто следит за настоящим событием, в котором есть борьба, надежда и победа.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Симфонии Бетховена: музыка большого размаха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произведения для фортепиано: именно с ними Бетховен чаще всего искал новые музыкальные решения и добивался сильного драматического эффекта.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фортепианных и крупных оркестровых жанров показывает Бетховена как композитора и виртуозного исполнителя, и смелого реформатора формы.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каталогу сочинений Бетховена; справочные музыкальные издания.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занимали главное место в творчестве Бетховена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сонат Бетховен создал для фортепиано.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фортепианных сочинений Л. ван Бетховена.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стал основой его фортепианного стиля и до сих пор помогает музыкантам учиться выразительности, технике и музыкальному мышлению.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названия Бетховена звучат особенно ярко и помогают понять характер музыки.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часто подсказывают слушателю настроение, хотя сами они не всегда были даны композитором.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названия и общепринятые переводы произведений Бетховена.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названия произведений и их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1824 году Бетховен представил Девятую симфонию, где в финале впервые для такого масштаба прозвучал хор. Это сделало произведение необычным и очень сильным по впечатлению.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финала основан на стихотворении Фридриха Шиллера. Мелодия «Оды к радости» стала символом единства и позже была выбрана как гимн Европы.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Девятая симфония и «Ода к радости»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музыке Бетховена часто слышны борьба, решимость и движение к победе: эти образы особенно заметны в симфониях и сонатах, где напряжение сменяется сильным финалом.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Композитор ценил свободу и человеческое достоинство. Эти идеи были близки многим людям его эпохи и помогали воспринимать музыку как выражение личного выбора.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История с Третьей симфонией показывает его характер: сначала он посвятил её Наполеону, но затем отказался от посвящения, не согласившись с его политическим путём.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и тема свободы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типичным приёмам Бетховена: от короткого мотива к напряжённому развитию и мощному финалу.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узнавать музыку Бетховена на слух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мелодии часто используют как узнаваемый музыкальный знак, потому что они сразу создают ощущение значимости, движения и внутренней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Бетховена остаётся востребованной в разных сферах, поскольку она легко узнаётся и эмоционально воздействует даже на неподготовленного слушателя.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распространённым областям использования музыки Бетховена в современной культуре.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Бетховена звучит и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Бетховен был очень требовательным к себе и мог долго исправлять одну музыкальную мысль, пока не добивался нужного звучания и внутренней логики.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 время прогулок он часто обдумывал новые темы и записывал их в маленькие тетради; так появлялись идеи, которые потом превращались в крупные произведения.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Его внешний вид и привычки были небрежными, но это не мешало огромной сосредоточенности на работе. Для него важнее всего был результат, а не впечатление со стороны.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Бетховене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Бетховена в мировой культуре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Музыка Бетховена повлияла на многих композиторов XIX и XX веков, включая Брамса, Чайковского и Вагнера, которые по-своему развивали его идеи.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симфонии, сонаты и квартеты изучают в музыкальных школах и консерваториях, потому что в них хорошо видно, как строится крупная музыкальная форма.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Сегодня Бетховен воспринимается как символ силы духа и высокого мастерства: его музыка понятна людям разных стран, языков и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Бетховен: музыка, которая преодолевает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соединил классическую форму с личной силой, создав музыку, в которой слышны труд, смелость и вдохновение. Именно поэтому его произведения продолжают жить и сегодня.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2026-05-24T23:59:40Z</dcterms:created>
  <dcterms:modified xsi:type="dcterms:W3CDTF">2026-05-24T23:59:40Z</dcterms:modified>
</cp:coreProperties>
</file>