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туристском походе: что важно знать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Подготовка, дисциплина и взаимопомощь делают поход безопасным.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безопасность похода особенно важна в 7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даже небольшая ошибка может привести к усталости, потере маршрута или травме. Для школьников особенно важны короткий путь, внимательность к погоде, понятные правила и постоянный контроль взрослых.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маршрут и группу к походу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состав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 возраст, физическую подготовку участников, число взрослых сопровождающих и возможность связи по телефону.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выбирают длину пути, места отдыха и точку возвращения, чтобы маршрут был посильным для школьной группы.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всех условий группа выходит только тогда, когда маршрут, связь и сопровождение полностью готовы.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условия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безопасные участки, избегают сложных переправ и рассчитывают время так, чтобы вернуться до темноты.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организовать безопасный поход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показывает, как каждое действие снижает риск ошибок и происшествий.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которая защищает в любую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удобно одеваться слоями: футболка, утепляющий слой и верхняя защита от ветра или дождя. Такой набор помогает быстрее подстроиться к изменению погоды и не переохладиться во время остановок.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 мелочи, которые спасают от неудобств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обувь с нескользящей подошвой, головной убор и дождевик уменьшают риск падений и простуды. Свисток и фонарик занимают мало места, но помогают подать сигнал и безопасно двигаться в сумерках.
</a:t>
            </a:r>
            <a:endParaRPr lang="en-US" sz="1239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 под рукой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с водой и небольшой перекус должны лежать в доступном месте рюкзака. Если пить и есть вовремя, легче сохранять силы, внимание и спокойный темп на протяжении всего маршрута.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рюкзаке школьника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вещей и их назначение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важно проверить не только наличие предметов, но и их исправность, удобство и доступность в рюкзаке.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забытый предмет может осложнить движение, ориентирование или оказание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безопасности туристских походов для школьников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опасности в туристском походе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усиливаются, когда группа устает и начинает торопиться, поэтому важны спокойный темп и постоянный контроль.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опасны погода и потеря маршрута: они быстро ведут к ошибкам, панике и лишним нагрузкам.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правилам безопасности в туристских походах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движения группы по маршруту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идет вместе, не разбегается и не растягивается слишком сильно. Темп выбирают по самому медленному участнику, чтобы никто не уставал раньше времени и не отставал на поворотах.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подъемах, спусках, камнях, корнях и мокрой траве особенно важны дистанция и осторожность. Нельзя толкаться, бежать или обгонять друг друга там, где легко поскользнуться.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Замыкающий участник следит, чтобы никто не потерялся. Если кто-то задержался или отстал, группа останавливается и ждет, а не продолжает движение без проверки.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местности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и компасу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компас помогают понять направление движения и сверить путь с планом. Перед выходом важно заранее научиться находить север и отмечать контрольные точки.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ориентирам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тропа, река, просека, дорога или заметное дерево служат ориентирами, если они отмечены в маршруте. С тропы лучше не сходить без необходимости, особенно в незнакомом месте.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влияет на безопасность похода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 нужно проверять заранее и еще раз перед выходом, потому что ситуация на маршруте может меняться быстро.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гроза, холод и сильный дождь: они снижают безопасность движения и требуют немедленной корректировки плана.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влиянию погодных факторов на туристский поход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 воды и на переправах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реке, озеру или ручью подходят только в заранее разрешённых и проверенных местах, где берег устойчивый, а спуск не скрывает обрывов, скользких камней и других опасных участков.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нельзя бегать, толкаться или играть рядом с кромкой воды: резкое движение легко приводит к падению, а течение и глубина делают даже короткое падение опасным.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Переправляться через воду можно только по команде взрослых и при спокойных условиях. Если течение сильное, вода высокая или берег рыхлый, переход откладывают или выбирают другой путь.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снимают лишь тогда, когда это безопасно и действительно нужно. Перед любым шагом у воды важно остановиться, посмотреть под ноги и не спешить.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туриста для школьного похода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помогает быстро оказать первую помощь при небольших травмах, укусах и переохлаждении до обращения к взрослым и медикам.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аптечка закрывает самые частые мелкие проблемы. Перед выходом особенно важно проверить стерильность, срок годности и комплектность.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требований к аптечке для школьного туристского похода и правил первой помощи.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травме в походе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травме основана на правилах безопасности для школьных туристских походов и первой помощи.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воды каждые минуты помогают поддерживать силы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безопасности в туристском походе для школьников; принцип регулярного питья небольшими порциями.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питьё небольшими порциями снижает риск слабости, головокружения и перегрева, особенно у школьников на маршруте в жаркую погоду.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с огнем в походе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разводят костёр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допускается только в разрешённом месте и под постоянным контролем взрослых. Нельзя использовать сухую траву, ветки и заброшенные кострища.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тушат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огонь полностью заливают водой и проверяют угли. Рядом заранее держат воду, песок или лопату, чтобы быстро остановить возгорание.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приводит к происшествиям в походе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стоит учитывать неподходящую обувь: она часто становится причиной падений, потёртостей и ссадин даже на несложной тропе.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связан с поведением группы и игнорированием правил. Подготовка и дисциплина уменьшают число опасных ситуаций.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 причинам происшествий в туристских походах.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оповещение в чрезвычайной ситуации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маршрут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 школу и родителям передают маршрут, время старта и возвращения, а также контакт руководителя. Это помогает быстро начать поиск, если группа задержится.
</a:t>
            </a:r>
            <a:endParaRPr lang="en-US" sz="1459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точные сведения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происшествии называют место, число пострадавших, характер травмы, ближайший ориентир и удобный путь подхода. Чёткая информация экономит время и помогает взрослым действовать без промедления.
</a:t>
            </a:r>
            <a:endParaRPr lang="en-US" sz="1458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Подать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телефон не работает, используют свисток или голосовой сигнал. Короткие повторяющиеся звуки легче услышать в лесу, чем обычный разговор или тихие команды.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 экологическая безопасность в походе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привала мусор собирают с собой, кострище оставляют чистым, а растения не ломают. Такой порядок сохраняет место стоянки безопасным для следующей группы.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пробовать незнакомые ягоды, грибы или воду из непроверенных источников. Не стоит трогать и кормить животных: это опасно и для человека, и для 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осматривают одежду и кожу на клещей. Чем аккуратнее поведение в походе, тем ниже риск укусов, загрязнения и инфекций.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перед выходом в туристский поход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перед стартом помогает увидеть недочёты заранее и не забыть важные вещи, от которых зависит безопасность всей группы.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делает подготовку понятной и последовательной. Если хотя бы один пункт не готов, выход лучше отложить до устранения проблемы.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подготовки к школьному туристскому походу.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походе начинается до выхода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Туристский поход становится безопаснее, когда заранее проверены маршрут, снаряжение, связь и погода. Если соблюдать правила, слушать взрослых и помогать друг другу, риск заметно снижается.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2026-05-21T00:26:48Z</dcterms:created>
  <dcterms:modified xsi:type="dcterms:W3CDTF">2026-05-21T00:26:48Z</dcterms:modified>
</cp:coreProperties>
</file>