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досуг: что важно знать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бывают разными — и каждая по-своему отдыхает, учит и объединяет.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досуг — это не только экраны. Есть настолки, подвижные форматы, карточные игры, мобильные приложения, VR и даже стримы. У каждого варианта свой ритм, правила и польза.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досуг: что к ним относится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нужен досуг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досуг помогает переключить внимание и восстановить силы. Короткая игра, прогулка или встреча с друзьями снимают напряжение лучше, чем бесконечная прокрутка экранов.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формат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занимают разное время. Быстрая партия подходит для паузы, а длинная кампания требует терпения, концентрации и заранее выделенного свободного вечера.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часто становятся поводом для общения: вместе проще смеяться, договариваться и придумывать правила. Это особенно заметно в командных и настольных играх.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полезны тем, что добавляют движение, а спокойные — помогают расслабиться. Хороший досуг не должен утомлять сильнее, чем сама учёба или тренировка.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Настольные, подвижные и карточные игры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используют поле, карты, фишки и кубики. Они учат следить за ходом партии, ждать своей очереди и учитывать действия других игроков.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заставляют быстро реагировать, бегать, ловить и менять направление. Они особенно хороши там, где важно движение, координация и энергия.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Карточные игры опираются на память, внимание и стратегию. Даже простые правила могут давать много вариантов хода и делать каждую партию непохожей на предыдущую.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игры: от телефона до VR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телефоне удобны тем, что запускаются быстро и подходят для коротких перерывов. Обычно они рассчитаны на несколько минут и не требуют сложной подготовки.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 консоли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ПК и консолях чаще встречаются большие миры, длинные сюжеты и более сложное управление. Такие игры обычно требуют больше времени и внимания.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 VR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 создаёт ощущение, что игрок находится внутри цифрового пространства. Здесь важны движение, пространственное мышление и аккуратность, потому что тело тоже участвует в игре.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 смешивает реальный и виртуальный миры: цифровые объекты появляются поверх окружающей среды. Такой формат делает игру ближе к привычному пространству вокруг нас.
</a:t>
            </a:r>
            <a:endParaRPr lang="en-US" sz="10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и стримы как часть досуга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спорт в цифре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строится как серьёзное соревнование: у команд есть роли, тренировки и тактика. Успех зависит не только от реакции, но и от согласованности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эфир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Стримы позволяют наблюдать за игрой в реальном времени. Зрители видят решения игрока, задают вопросы в чате и могут лучше понять правила или приёмы.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 турниры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делают игру зрелищной и понятной для болельщиков. Как и в обычном спорте, здесь важны подготовка, дисциплина и умение выдерживать напряжение.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современной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формата формируют игровую культуру. Один показывает высокий уровень мастерства, другой — живое общение, реакции и объяснение того, что происходит на экране.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как система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элементов, из которых складывается любая игра.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игровой цикл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цикл повторяется, пока игрок проходит уровни, раунды или миссии.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игры нравятся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ясна, играть интереснее: хочется пройти уровень, собрать набор или выполнить миссию. Понятная цель превращает обычное действие в увлекательный вызов.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результат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сразу показывают результат: очки, уровень, победу или поражение. Такая обратная связь помогает быстро понять, что получилось, а что стоит улучшить.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награды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может быть маленькой, но заметной: новый этап, предмет или просто удачный ход. Именно ожидание следующего успеха удерживает внимание и создаёт интерес.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игра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 игра становится живее: нужно обсуждать действия, помогать друг другу и вместе радоваться победе. Общение часто делает процесс не менее важным, чем счёт.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тренируют не один навык, а сразу несколько: особенно заметны внимание, реакция и планирование.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навыков чаще всего тренируются во время игры.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игровые сессии чаще всего сказываются на самочувствии, если не делать паузы и играть поздно вечером.
</a:t>
            </a:r>
            <a:endParaRPr lang="en-US" sz="125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для учебной презентации на основе общих рекомендаций о режиме дня и экранном времени.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 позже игра, тем выше утомление и риск недосыпа. Паузы и ограничение времени помогают сохранить баланс.
</a:t>
            </a:r>
            <a:endParaRPr lang="en-US" sz="121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перегруз: где граница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отрезок времени помогает выбрать формат без спешки: игра должна подходить к ситуации, а не наоборот.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минут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 короткой мобильной или карточной игры.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плана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маркировка помогает понять, подходит ли игра по содержанию, общению и возможным встроенным покупкам.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12+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один из признаков, который стоит проверить перед установкой или оплатой.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возрастной маркировки игр и приложений, применяемая в цифровых магазинах и на упаковке.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цифровой безопасности для детей и подростков.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риски встречаются в онлайн-общении и как их снизить без лишних сложностей.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защита — не раскрывать личную информацию и настраивать приватность заранее. Тогда общение остаётся полезным и безопасным.
</a:t>
            </a:r>
            <a:endParaRPr lang="en-US" sz="117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Общение, приватность и риски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аккаунт и время в игре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 базовым правилам цифровой безопасности для детей и 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игры становятся частью полезного дня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удобно договориться о короткой игровой паузе и заранее поставить таймер. Тогда игра не «съедает» вечер, а остаётся частью распорядка, а не его заменой.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вечер по расписанию
</a:t>
            </a:r>
            <a:endParaRPr lang="en-US" sz="1439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за настолкой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 на столе быстро собирает друзей и не требует экрана. В ней легко чередуются ходы, обсуждение и смех, поэтому время проходит активно и вместе.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вместо усталости
</a:t>
            </a:r>
            <a:endParaRPr lang="en-US" sz="1541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игра на улице помогает переключиться после дня за партой. Бег, ловкость и командная задача делают досуг живым, а потом проще вернуться к домашним делам.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уважение в игре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тон в чате и голосовой связи влияет на настроение сильнее, чем кажется. Вежливые слова, короткие сообщения и признание ошибки помогают сохранить доверие и желание играть вместе.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Слаженность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 важно не спорить из-за каждой ошибки, а помогать и распределять роли. Когда каждый понимает свою задачу, группе легче действовать слаженно и спокойно.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без читов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Читы и обман портят результат и доверие в команде. Честная игра ценится выше счёта, потому что показывает настоящий уровень игрока и его умение добиваться успеха без shortcuts.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сопернику начинается с простых вещей: не перебивать, не обижать и спокойно принимать победу или поражение. Такая привычка делает игру приятнее для всех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и кейс для класса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игра расслабляет?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класс может назвать игры, которые помогают отдохнуть после уроков. Важно объяснить, почему именно этот формат подходит: он короткий, спокойный, активный или позволяет играть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уже известны?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вопрос помогает вспомнить знакомые правила безопасности. Подойдут ответы про пароль, приватный профиль, ограничения покупок и запрет делиться личными данными с незнакомыми людьми.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перегруз?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обсудить, по каким признакам начинается перегруз. Это может быть усталость, раздражение, слишком позднее время или пропуск сна, учёбы и 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для 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кейсе школьник после уроков выбирает между экраном, спортом и домашним заданием. Класс может предложить разумный план, в котором хватает времени и на отдых, и на 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памятка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игра начинается с понятной цели: расслабиться, пообщаться, потренировать внимание или просто приятно провести время. Когда цель ясна, легче выбрать подходящий формат.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настройки должны быть включены заранее: приватный профиль, сложный пароль, ограничение покупок и удобный чат. Это экономит время и снижает риск неприятных ситуаций.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ценны не только развлечением, но и навыками: вниманием, памятью, реакцией, общением и командной работой. Именно поэтому важно играть осознанно.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баланс держится на времени, паузах и смене занятий. Если экран не вытесняет сон, учёбу и движение, досуг остаётся приятным и полезным.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можно с пользой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становятся хорошим досугом, когда мы выбираем подходящий формат, соблюдаем правила и не забываем о безопасности. Тогда они дарят отдых, общение и развитие без лишней перегрузки.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2026-07-25T20:15:44Z</dcterms:created>
  <dcterms:modified xsi:type="dcterms:W3CDTF">2026-07-25T20:15:44Z</dcterms:modified>
</cp:coreProperties>
</file>