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дыхание и его роль в жизни человека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дыхание: как оно поддерживает жизнь и здоровье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интересовались дыханием как источником жизни. Учёные XVIII–XIX веков раскрыли роль кислорода в обмене веществ. Сегодня известно, что дыхание имеют все живые организмы — от одноклеточных до людей.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биология дыхания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дыхание? Определения и формы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процесс обмена газами между воздухом и лёгкими. Воздух поступает в лёгкие, где кислород переходит в кровь, а углекислый газ удаляется наружу.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и клеточное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дыхание — обмен кислорода и углекислого газа между кровью и тканями. Клеточное — окисление веществ в митохондриях для получения энергии.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дыхания у живых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разные органы для дыхания: рыбы — жабры, насекомые — трахеи, земноводные — кожу. Растения дышат через устьица на листьях.
</a:t>
            </a:r>
            <a:endParaRPr lang="en-US" sz="10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клетки головного мозга погибают уже через 4-5 минут без кислорода, что делает дыхание жизненно важным процессом.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необходим для окисления пищи в клетках, что обеспечивает производство энергии в виде молекул АТФ.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кислорода развивается гипоксия, которая нарушает работу мозга и внутренних органов, приводя к опасным состояниям.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кислород важен для жизни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газообмена в организме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дыхание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поступление кислорода из внешней среды в лёгкие и выведение углекислого газа из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обмен газами между кровью и тканями, насыщая клетки кислородом и забирая углекислый газ.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митохондриях клеток происходит биохимическое преобразование кислорода и органических веществ в энергию.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617" y="977025"/>
            <a:ext cx="2019815" cy="226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9342" y="977025"/>
            <a:ext cx="2019815" cy="226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0117" y="977025"/>
            <a:ext cx="2019815" cy="226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0642" y="977025"/>
            <a:ext cx="2019815" cy="2262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18525" y="3706575"/>
            <a:ext cx="20115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Фильтрует, согревает и увлажняет воздух, снижая риск попадания вредных частиц в лёгкие.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18525" y="3273625"/>
            <a:ext cx="20115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99300" y="3706575"/>
            <a:ext cx="20115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направляет воздух в гортань, которая защищает дыхательные пути и участвует в образовании голоса.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499300" y="3273625"/>
            <a:ext cx="20115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и гортань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580075" y="3706575"/>
            <a:ext cx="20115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— трубка для воздуха, разветвляющаяся на бронхи, распределяющие воздух по лёгким.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580075" y="3273625"/>
            <a:ext cx="20115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и бронхи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660600" y="3706575"/>
            <a:ext cx="20115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орган газообмена, содержащий миллионы альвеол, где кислород поступает в кровь.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660600" y="3273625"/>
            <a:ext cx="20115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дыхательной системы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носоглотки в дыхании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покрыта ресничками, которые задерживают пыль и микробы, предотвращая их проникновение в лёгкие.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Увлажнение и согревание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увлажняется и согревается, что облегчает его прохождение и снижает раздражение дыхательных путей.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Миндалины в носоглотке участвуют в борьбе с инфекциями, обеспечивая дополнительный барьер для патогенов.
</a:t>
            </a:r>
            <a:endParaRPr lang="en-US" sz="10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связки вибрируют при прохождении воздуха, создавая звуки речи и пения.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звуков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Надгортанник перекрывает вход в гортань при глотании, предотвращая попадание пищи и жидкости в лёгкие.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дыхательных путей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и её роль в дыхании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трахеи и бронхов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Хрящевые кольца трахеи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из хряща поддерживают дыхательные пути открытыми, обеспечивая свободное прохождение воздуха.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Разветвление бронхов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 делятся на мелкие бронхиолы, которые распределяют воздух по всему лёгкому.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Реснитчатый эпителий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поверхность покрыта ресничками, выводящими пыль и микроорганизмы из дыхательных путей.
</a:t>
            </a:r>
            <a:endParaRPr lang="en-US" sz="10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617" y="977025"/>
            <a:ext cx="2019815" cy="226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9342" y="977025"/>
            <a:ext cx="2019815" cy="226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0117" y="977025"/>
            <a:ext cx="2019815" cy="226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0642" y="977025"/>
            <a:ext cx="2019815" cy="2262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18525" y="3706575"/>
            <a:ext cx="20115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Левое лёгкое состоит из двух долей, правое — из трёх, что влияет на их строение и объём.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18525" y="3273625"/>
            <a:ext cx="20115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лёгких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99300" y="3706575"/>
            <a:ext cx="20115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лёгких насчитывается до 500 миллионов альвеол, обеспечивающих огромную поверхность газообмена.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499300" y="3273625"/>
            <a:ext cx="20115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альвеол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580075" y="3706575"/>
            <a:ext cx="20115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альвеолах кислород проходит в кровь, а углекислый газ выводится из неё обратно в воздух.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580075" y="3273625"/>
            <a:ext cx="20115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660600" y="3706575"/>
            <a:ext cx="20115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Плевра покрывает лёгкие, снижая трение при дыхании и обеспечивая лёгкое скольжение во время движения груди.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660600" y="3273625"/>
            <a:ext cx="20115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плевры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функции лёгких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— миниатюрные пузырьки с тонкими стенками, покрытые капиллярами, что позволяет кислороду и углекислому газу быстро обмениваться между воздухом и кровью.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м²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альвеол обеспечивает максимальную эффективность дыхательного процесса.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анатомии человека, 2023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634492"/>
            <a:ext cx="4152000" cy="21492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человека, 2022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отличия между фазами дыхательного цикла: активность мышц, изменение объема грудной клетки и внутригрудного давления при вдохе и выдохе.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фаз обеспечивает эффективный и непрерывный газообмен в организме.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дыхательных фаз: вдох и выдох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вдоха диафрагма сокращается и опускается, а наружные межрёберные мышцы приподнимают ребра, что расширяет грудную клетку для поступления воздуха.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выдохе мышцы расслабляются, диафрагма возвращается в исходное положение, грудная клетка уменьшается, и воздух естественным образом выходит из лёгких.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движения контролируются дыхательным центром в мозгу, который автоматически регулирует ритм и глубину дыхания в зависимости от потребностей организма.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движения: механизм работы мышц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данные,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 средние показатели дыхательных объёмов у подростков, выделяя возможности дополнительного увеличения объёма при усиленном дыхании.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Объёмы дыхания варьируются в зависимости от активности, что отражает адаптивные возможности организма.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изменения объёма лёгких при дыхании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дыхания центральной нервной системой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центр расположен в продолговатом мозге и отвечает за автономное управление ритмом и глубиной дыхания, обеспечивая адаптацию к внутренним и внешним условиям.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уровня углекислого газа в крови служат главным стимулом для изменения частоты дыхания: повышение стимулирует учащение, понижение — замедление.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физических нагрузках дыхательный центр увеличивает скорость и глубину вдохов для удовлетворения возросших потребностей организма в кислороде.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от дыхательного центра передаются к дыхательным мышцам посредством нервных импульсов, обеспечивая согласованную работу всей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из альвеол быстро переходит в капиллярную кровь и связывается с гемоглобином эритроцитов, обеспечивая транспорт кислорода к тканям.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газ, образующийся в тканях, переносится кровью обратно к лёгким для вывода из организма при выдохе.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этих систем обеспечивает постоянное снабжение клеток кислородом и удаление продуктов обмена, поддерживая жизнедеятельность организма.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систем: дыхательная и кровеносная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955845"/>
            <a:ext cx="4152000" cy="15325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заболевания, их симптомы и влияние на дыхательную функцию, что важно для понимания их последствий.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болезни приводят к ухудшению газообмена и снижению насыщения крови кислородом.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дыхательной системы: основные примеры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здоровье органов дыхания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курения для лёгких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вызывает хронические заболевания дыхательных путей, снижает объём лёгких и нарушает очистительные функции органов дыхания, что угрожает здоровью и качеству жизни.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аллергии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смога, выхлопных газов и пыльцы способствует развитию аллергических реакций и астмы, ухудшая состояние дыхательной системы у многих людей.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физической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и пребывание на свежем воздухе способствуют укреплению дыхательных мышц и повышают эффективность дыхательной системы.
</a:t>
            </a:r>
            <a:endParaRPr lang="en-US" sz="10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1126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дыхании и адаптации живых организмов
</a:t>
            </a:r>
            <a:endParaRPr lang="en-US" sz="2114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среднем человек делает 16-20 дыхательных циклов в минуту, что составляет около 20 000 вдохов и выдохов ежедневно.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дыхания человека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Синие киты способны вдохнуть до 5 000 литров воздуха за один раз, что обеспечивает их огромные потребности в кислороде.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вдохи синих китов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выпускают кислород через фотосинтез, но также дышат, поглощая кислород и выделяя углекислый газ через устьица.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растений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Живущие на высокогорьях организмы имеют увеличенный объём лёгких для эффективного усвоения кислорода при низком его уровне в воздухе.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обитателей гор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дыхания и забота о здоровье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основа жизнедеятельности, обеспечивающая энергию. Поддержка здоровья органов дыхания через осознанный образ жизни способствует долгой и активной жизни.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2026-05-08T02:05:37Z</dcterms:created>
  <dcterms:modified xsi:type="dcterms:W3CDTF">2026-05-08T02:05:37Z</dcterms:modified>
</cp:coreProperties>
</file>