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4450" y="276225"/>
            <a:ext cx="2534109" cy="4633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207774" y="929640"/>
            <a:ext cx="5549400" cy="294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Неосторожное обращение с огнём: основные причины и опасности
</a:t>
            </a:r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Огонь опасен даже из-за одной небрежности.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3457795" y="4535013"/>
            <a:ext cx="28995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4945" y="1437866"/>
            <a:ext cx="4518900" cy="30228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пожары изучают на ОБЗР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714683" y="1895475"/>
            <a:ext cx="3067200" cy="27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 ОБЗР разбирают, как избежать пожара дома, на улице и в школе. Для восьмиклассников это особенно важно: огонь часто возникает из-за небрежности, а первые действия до приезда взрослых решают исход ситуации.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0729" y="1709491"/>
            <a:ext cx="525788" cy="600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30622" y="1742977"/>
            <a:ext cx="601500" cy="5346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40197" y="1709467"/>
            <a:ext cx="600600" cy="6006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со спичками и зажигалками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643175" y="2492050"/>
            <a:ext cx="2147400" cy="16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искра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короткая игра со спичкой или зажигалкой может мгновенно поджечь бумагу, ткань, одежду или шторы, если рядом есть сухие и лёгкие материалы.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3430625" y="2492103"/>
            <a:ext cx="2147400" cy="16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места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рискованно баловаться огнём в комнате, на балконе, в подъезде и возле аэрозольных баллончиков, где пламя быстро становится неконтролируемым.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240200" y="2492103"/>
            <a:ext cx="2147400" cy="16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 начинается незаметно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огонь кажется маленьким, но он быстро переходит на соседние предметы. Несколько секунд неосторожности могут привести к серьёзной угрозе для людей.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6900" y="1351967"/>
            <a:ext cx="8340000" cy="15393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Свечи и открытый огонь в помещении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976028" y="3178277"/>
            <a:ext cx="3038759" cy="12153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Открытое пламя легко переходит на скатерти, занавески, бумагу и мебель. Незакреплённая свеча может упасть и сразу создать очаг возгорания рядом с предметами интерьера.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872488" y="3112486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 свечи без присмотра, лампады и декоративные огни. Даже красивое украшение в комнате становится источником риска, если рядом находятся ткань, дерево или бумага.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217136" y="3178277"/>
            <a:ext cx="3038759" cy="12153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 свечи без присмотра, лампады и декоративные огни. Даже красивое украшение в комнате становится источником риска, если рядом находятся ткань, дерево или бумага.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источники пожаров из-за неосторожности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риск возникает там, где огонь оказывается рядом с сухими или лёгкими материалами.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по материалам ОБЗР и правилам пожарной безопасности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пожар начинается не сам по себе, а из-за человеческой небрежности и неверного обращения с огнём.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903660"/>
            <a:ext cx="4486275" cy="188027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загорается быстрее всего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4167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материалов показывает, какие из них особенно опасны рядом с любым источником огня.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 свойствам распространённых материалов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9260" y="4371975"/>
            <a:ext cx="4496414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Самыми опасными оказываются сухие, тонкие и лёгкие материалы: они быстро принимают огонь и помогают ему распространяться.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536435"/>
            <a:ext cx="8331111" cy="29896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28625" y="368710"/>
            <a:ext cx="7867342" cy="845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неосторожность превращается в пожар
</a:t>
            </a:r>
            <a:pPr algn="l" indent="0" marL="0">
              <a:lnSpc>
                <a:spcPct val="80000"/>
              </a:lnSpc>
              <a:buNone/>
            </a:pPr>
            <a:r>
              <a:rPr lang="en-US" sz="7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1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маленькая ошибка может привести к серьёзному возгоранию, и где ещё можно остановить развитие опасности.
</a:t>
            </a:r>
            <a:endParaRPr lang="en-US" sz="2839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Костры, сухая трава и ветер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582935" y="2222080"/>
            <a:ext cx="1285240" cy="12248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Костёр без контроля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рядом остаются бумага, листья или сухая трава, даже небольшой костёр быстро становится источником опасности.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593844" y="2326650"/>
            <a:ext cx="1285241" cy="12248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искр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Искры легко вылетают за пределы костра и попадают на одежду, траву или сухие ветки, где огонь начинает расти.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22859" y="2729986"/>
            <a:ext cx="1285240" cy="12248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ускоряет распространение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ветре пламя и горячие частицы переносятся дальше, поэтому пожар может разойтись неожиданно быстро.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652979" y="3135308"/>
            <a:ext cx="1285240" cy="12248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Тлеющие угли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после ухода людей угли остаются горячими и способны снова вспыхнуть, если их не затушили полностью.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7021" y="1518050"/>
            <a:ext cx="2543558" cy="33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Фейерверки и петарды: высокая температура и искры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3384754" y="2744268"/>
            <a:ext cx="2253600" cy="14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Во-первых, пиротехника даёт сильные искры и очень высокую температуру, поэтому она опасна для рук, лица и одежды. Запуск рядом с людьми особенно рискован.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6216445" y="2744268"/>
            <a:ext cx="2253600" cy="14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Во-вторых, фейерверки нельзя использовать возле окон, машин, сухой травы и деревьев. Для них нужна дистанция и строгое соблюдение правил.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пожара, которые встречаются чаще всего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пожаре страдают не только люди, но и вещи, документы, техника и пути выхода из помещения.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типичных последствий пожара по материалам ОБЗР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Дым и ожоги — самые опасные последствия, поэтому важно реагировать сразу, не дожидаясь усиления огня.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опасен дым для человека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92932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Дым появляется очень быстро и уже в первые минуты раздражает глаза, вызывает слёзы и мешает нормально дышать, даже если огонь кажется небольшим.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36145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Горячий дым поднимается вверх, заполняет потолочную зону, а затем опускается ниже, ухудшая видимость и перекрывая путь к выходу из помещения.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307932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вдыхании дыма человек начинает кашлять, теряет ориентиры и может растеряться, поэтому важно сразу покинуть опасное место и не ждать усиления пожара.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86833" y="2089322"/>
            <a:ext cx="4376738" cy="153829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действия при возгорании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186832" y="4422356"/>
            <a:ext cx="3477923" cy="38413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8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любой ситуации важны два приоритета: быстрое оповещение взрослых и немедленный уход из опасной зоны, если угроза растёт.
</a:t>
            </a:r>
            <a:endParaRPr lang="en-US" sz="1008" dirty="0"/>
          </a:p>
        </p:txBody>
      </p:sp>
      <p:sp>
        <p:nvSpPr>
          <p:cNvPr id="9" name="Text 3"/>
          <p:cNvSpPr txBox="1"/>
          <p:nvPr/>
        </p:nvSpPr>
        <p:spPr>
          <a:xfrm>
            <a:off x="601265" y="1886113"/>
            <a:ext cx="2997995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действовать в самых частых опасных ситуациях до приезда взрослых и пожарных.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по правилам пожарной безопасности для школьников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536435"/>
            <a:ext cx="8331111" cy="29896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28625" y="368710"/>
            <a:ext cx="7867342" cy="845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Безопасная последовательность действий при пожаре
</a:t>
            </a:r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составлена по правилам поведения при обнаружении дыма или огня в помещении.
</a:t>
            </a:r>
            <a:endParaRPr lang="en-US" sz="3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79024" y="1596462"/>
            <a:ext cx="570600" cy="570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93403" y="1653518"/>
            <a:ext cx="570600" cy="4564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078312" y="1596458"/>
            <a:ext cx="570600" cy="5706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безопасного поведения дома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673670" y="2473171"/>
            <a:ext cx="2181300" cy="18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оставлять приборы без присмотра
</a:t>
            </a:r>
            <a:pPr algn="ctr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Плиту, утюг, обогреватель и другие нагревающиеся приборы нельзя включать и уходить из комнаты: перегрев или случайное касание могут быстро привести к возгоранию.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3488059" y="2473171"/>
            <a:ext cx="2181300" cy="18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Убрать горючие предметы
</a:t>
            </a:r>
            <a:pPr algn="ctr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 источниками тепла не должны лежать полотенца, бумага, одежда и упаковка. Такие вещи легко вспыхивают от искры, жара или прикосновения к горячей поверхности.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6302424" y="2473171"/>
            <a:ext cx="2181300" cy="18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Сразу сообщать об опасности
</a:t>
            </a:r>
            <a:pPr algn="ctr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Запах гари, искрение, необычный шум и сильный нагрев прибора — признаки неисправности. В такой ситуации нужно сразу сообщить взрослым и не пытаться исправлять всё самостоятельно.
</a:t>
            </a:r>
            <a:endParaRPr lang="en-US" sz="1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неосторожность встречается чаще всего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Наибольшую опасность создают места, где рядом много горючих материалов и меньше контроля со стороны взрослых.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бытовых и уличных ситуаций, 2025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высокий риск связан с домом и природными зонами; подъезд и гараж тоже требуют особой осторожности.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6900" y="1351967"/>
            <a:ext cx="8340000" cy="15393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нельзя поджигать мусор и листья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976028" y="3178277"/>
            <a:ext cx="3038759" cy="12153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Поджог мусора и сухих листьев быстро даёт густой дым, который раздражает глаза и дыхательные пути. Огонь легко переходит на траву, забор, сарай или другие постройки.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872488" y="3112486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сгорании пластика, упаковки и бытовых отходов в воздух попадают вредные вещества. Поэтому сжигание мусора опасно не только для участка, но и для здоровья людей рядом.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217136" y="3178277"/>
            <a:ext cx="3038759" cy="12153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сгорании пластика, упаковки и бытовых отходов в воздух попадают вредные вещества. Поэтому сжигание мусора опасно не только для участка, но и для здоровья людей рядом.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 за опасные действия с огнём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299883" y="2571751"/>
            <a:ext cx="2253665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Пожарная безопасность связана с уважением к окружающим: неосторожность может поставить под угрозу соседей, прохожих и животных, находящихся рядом.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634889" y="2571751"/>
            <a:ext cx="2253665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небольшая шалость со спичками или зажигалкой может закончиться ожогами, испугом и вызовом пожарных. Ошибка быстро становится проблемой не только для одного человека.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478102" y="2571751"/>
            <a:ext cx="2253665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опасные действия отвечают не только сами школьники, но и их родители, поэтому нарушение правил вызывает серьёзный разговор дома и в школе.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причин и последствий неосторожности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позже замечена опасность, тем сложнее остановить развитие пожара и защитить людей в помещении.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развития пожара по типовым бытовым сценариям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Ранняя реакция сокращает последствия, а промедление переводит обычную небрежность в опасную для жизни ситуацию.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из пяти правил безопасности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68239" y="1504950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играй со спичками и зажигалками: это не игрушки, а источник огня, который может вспыхнуть в любой момент и быстро перейти на вещи рядом.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783052" y="1504950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оставляй пламя без присмотра и не поджигай мусор, траву или пиротехнику без взрослых, потому что искры и жар легко вызывают новый очаг.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18121" y="3262313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пользуйся повреждёнными, перегревающимися или странно шумящими приборами. При запахе гари, дыме или искрении сразу отходи от опасного места и сообщай взрослым.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32933" y="3262313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пожар уже начался или есть угроза, немедленно зови взрослых и вызывай 112. Быстрая реакция помогает сохранить здоровье и спасти жизнь.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38049" y="1398735"/>
            <a:ext cx="6467903" cy="23460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Огонь требует внимания каждый день
</a:t>
            </a:r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Осторожность с огнём помогает избежать пожара, дыма, ожогов и потерь. Если соблюдать правила дома и на улице, вовремя замечать опасность и сразу звонить 112, можно защитить себя и других.
</a:t>
            </a:r>
            <a:endParaRPr lang="en-US" sz="3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2026-05-21T01:39:55Z</dcterms:created>
  <dcterms:modified xsi:type="dcterms:W3CDTF">2026-05-21T01:39:55Z</dcterms:modified>
</cp:coreProperties>
</file>