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природных контрастов, культурного синтеза и экономических диспропорций
</a:t>
            </a:r>
            <a:pPr algn="ctr" indent="0" marL="0">
              <a:lnSpc>
                <a:spcPct val="100000"/>
              </a:lnSpc>
              <a:buNone/>
            </a:pPr>
            <a:r>
              <a:rPr lang="en-US" sz="5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Амазонии до Атакамы: разнообразие природы, культур и неравномерность развития в одном регионе.
</a:t>
            </a:r>
            <a:pPr algn="ctr" indent="0" marL="0">
              <a:lnSpc>
                <a:spcPct val="100000"/>
              </a:lnSpc>
              <a:buNone/>
            </a:pPr>
            <a:r>
              <a:rPr lang="en-US" sz="3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12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681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и язык «собрали»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XVI века закрепила романские языки, религию и хозяйственный уклад. Независимость пришла в XIX веке, но многие колониальные практики сохранились. Термин «Латинская Америка» отражает преобладание испанского, португальского и частично французского, а нынешняя культура — смешение влияний.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природные районы Латинской Америки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12 тысяч километров протяжённости с севера на юг создают сильную смену климата и ландшафтов: от тропиков до субтропиков и полярных по ощущениям зон юга.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Атлантическому и Тихому океанам поддерживает роль морских маршрутов, портов и внешней торговли как каналов экономического обмена.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Мексику, Центральную Америку, острова Карибского моря и страны Южной Америки: от Амазонской низменности до Патагонии и Ла-Платской низменности.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471965"/>
            <a:ext cx="10121400" cy="71891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Латинской Америки: территория, население и столицы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шести государств показывает, что география и демография различаются, а экономическая мощь не всегда следует за масштабами.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 не гарантируют ни высокую плотность населения, ни прямое соответствие уровню экономического влияния.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 по странам региона (без указания точных чисел на слайде).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— Бразилия и Мексика — формируют значительную долю человеческого потенциала региона, влияя на рынки труда и масштабы городского роста.
</a:t>
            </a:r>
            <a:pPr algn="l" indent="0" marL="0">
              <a:lnSpc>
                <a:spcPct val="150041"/>
              </a:lnSpc>
              <a:buNone/>
            </a:pPr>
            <a:r>
              <a:rPr lang="en-US" sz="2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лидерами и остальными подсказывает разную нагрузку на инфраструктуру и различную ёмкость внутренних рынков в странах региона.
</a:t>
            </a:r>
            <a:endParaRPr lang="en-US" sz="236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Латинской Америки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 состоянию на последние доступные годы (точные значения на диаграмме даны укрупнённо для сравнения).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как «фон» большинства стран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политических картах и в повседневной жизни испанский язык заметен почти везде. Его распространение подчёркивает общее историческое наследие колониальной эпохи и устойчивость культурной традиции в разных частях региона.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в Бразилии и языковая специфика каркаса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португальский язык доминирует и задаёт лингвистическую основу общественной коммуникации. На культурных коллажах это проявляется в виде узнаваемых образов — от образовательных сюжетов до городской повседневности.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 коренные языки: память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сохраняет значение на Гаити и в отдельных карибских территориях. Параллельно звучат языки коренных народов — кечуа, аймара, майя, гуарани и науа, особенно заметные в Андах, Амазонии и Центральной Америке.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языковая карта региона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3031411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556" y="2977081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2997931"/>
            <a:ext cx="753300" cy="66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специализация хозяйства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энергетическое сырьё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 связанных ресурсов обеспечивает часть валютных поступлений и влияет на структуру внешней торговли многих стран региона.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добыча руд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железная руда, серебро и золото поддерживают экспортную специализацию, делая экономику чувствительной к мировому спросу.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и «треугольник ресурсов»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Чили, Перу и Боливия входят в число ключевых стран литиевого треугольника, что усиливает роль полезных ископаемых в индустрии будущего.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Кофе, какао и тропические культуры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позиции занимают кофе, какао, бананы, сахарный тростник и другие культуры, связывая сельское хозяйство с международными рынками.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Аграрно-промышленный профиль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Аргентина выступают крупными аграрно-промышленными центрами, сочетая производство продовольствия и промышленную переработку.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сырьё и агропродукция остаются крупнейшими «драйверами» внешней торговли, а отрасли услуг играют вспомогательную роль.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сырьевых позиций, тем сильнее экономику затрагивают колебания мировых цен, процентных ставок и спроса.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Латинской Америки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обобщения по структуре внешней торговли стран региона (диаграмма носит обобщённый характер).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городского населения формирует центры занятости и услуг, но усиливает дефицит доступного жилья и транспортную перегруженность.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более 80% жителей живут в городах, нагрузка на транспорт и жильё становится особенно заметной.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по региональным статистическим оценкам (показана как ключевой ориентир).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превращается в доходы и социальные результаты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для стран с сырьевой специализацией: от производства к бюджету и эффектам для населения.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как одна из главных проблем региона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остаётся одним из самых неравных регионов мира по распределению доходов. Для ряда стран характерны высокие значения коэффициента Джини.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 бедными отражается в доступе к образованию, медицине, жилью и современным услугам. Эти различия часто закрепляются в новых поколениях.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сильнее всего заметно между крупными городами и сельскими районами, а также между благополучными и периферийными зонами агломераций. Истоки связаны с колониальным наследием, концентрацией земли и сырьевой зависимостью.
</a:t>
            </a:r>
            <a:endParaRPr lang="en-US" sz="274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47231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 формы правления в странах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представлены президентские республики, федерации и унитарные государства. История XX века включает примеры нестабильности, во многом связанные с реформами, правами граждан и перераспределением ресурсов.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региона различаются по степени децентрализации (федерации и унитарные), а политические кризисы XX века демонстрируют, что борьба за реформы и ресурсы нередко влияла на траекторию демократического развития.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3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государственному устройству стран региона (классификация по конституционным формам).
</a:t>
            </a:r>
            <a:endParaRPr lang="en-US" sz="133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узнают во 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 сложилась из смешения европейских, индейских и африканских традиций. Самба, танго, румба, сальса, реггетон и мариачи стали международно узнаваемыми музыкальными и танцевальными символами.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литература и спорт как «общий язык»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заметны Габриэль Гарсиа Маркес, Хорхе Луис Борхес и Пабло Неруда, связывающие миф, историю и социальные наблюдения. Футбол занимает центральное место в общественной жизни, а сильные спортивные традиции особенно часто связывают с Бразилией и Аргентиной.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определяют, где формируются крупные центры расселения и какие культуры выгодны в сельском хозяйстве, а также как строится транспортная сеть.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 напрямую усиливает различия в рисках и экономической специализации: от засухи Атакамы до паводков в бассейнах крупных рек.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природные риски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92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характеристика климатических поясов и связанных рисков по природным регионам Латинской Америки (без привязки к единому числовому ряду).
</a:t>
            </a:r>
            <a:endParaRPr lang="en-US" sz="9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объединения и внешнеэкономические связи
</a:t>
            </a:r>
            <a:endParaRPr lang="en-US" sz="3594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и торговая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объединяет крупнейшие экономики Южной Америки и стимулирует взаимную торговлю, а также согласование правил торговли и экономической политики.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партнёры: США, Китай, 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активно взаимодействуют с США, Китаем и Европейским союзом. Эти партнёры выступают важнейшими рынками для экспорта и источниками инвестиций.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кооперация в инфраструктуре и 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Андское сообщество, СЕЛАК и другие форматы поддерживают координацию решений и инфраструктурное сотрудничество, чтобы снижать барьеры для обмена товарами и услугами.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 как особая часть Латинской Америки
</a:t>
            </a:r>
            <a:endParaRPr lang="en-US" sz="4854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морские перевозки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острова часто зависят от потоков туристов и стабильности морских маршрутов. Развитие логистики поддерживает занятость в сервисах и торговле.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услуги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государств финансовый сектор и связанные услуги имеют особое значение. Это повышает чувствительность к внешним правилам и международным экономическим циклам.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продовольствия и топлива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зависимость от внешних поставок делает экономику уязвимой к росту цен и логистическим сбоям. Поэтому планирование запасов и торговли критично.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 ураганам и долговым кризисам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регион особенно страдает от ураганов и штормов, а также сталкивается с долговыми кризисами. Это отражается на бюджетах, работе инфраструктуры и социальной стабильности.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значение Амазонии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— крупнейший в мире массив влажных тропических лесов и ключевой центр биоразнообразия. От состояния экосистем зависит устойчивость природных процессов во всём регионе.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лесного покрова влияет на углеродный баланс, водный режим и климатические процессы в Южной Америке. Изменения затрагивают не только природу, но и хозяйство и инфраструктуру.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 вырубкой лесов, пожарами, расширением сельскохозяйственных земель, добычей полезных ископаемых и загрязнением рек. Всё это сокращает лесной покров.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конфликты часто затрагивают интересы коренных народов: территории оказываются под давлением хозяйственного освоения, а традиционные способы жизни становятся уязвимыми.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доля молодого населения остаётся высокой, но одновременный рост миграционных потоков показывает влияние кризисов и нестабильности на выбор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демография создаёт потенциал для роста, однако требует масштабных инвестиций в образование, рабочие места и социальную инфраструктуру.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и миграционные потоки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3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демографическим характеристикам и направлениям миграции (по материалам региональных обзоров).
</a:t>
            </a:r>
            <a:endParaRPr lang="en-US" sz="12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региона во многом определяется качеством институтов, реальной социальной справедливостью и рациональным природопользованием, которые помогают превращать потенциал в устойчивые результаты.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сохраняются риски сырьевой зависимости, политической нестабильности и экологического давления. Это затрудняет долгосрочное планирование и делает траекторию развития неравномерной.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демографический потенциал, богатая ресурсная база, высокий уровень урбанизации и культурная привлекательность открывают возможности для туризма, технологических отраслей и международной торговли.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региона — снижение бедности и неравенства, развитие образования, модернизация промышленности, цифровизация экономики и более устойчивое использование природных ресурсов.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 XXI веке: главные вызовы и возможности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Латинская Америка как важный и противоречивый регион мира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сочетает общую колониальную историю, сходные языковые основы и яркое культурное наследие с большим внутренним разнообразием. Её значение усиливают ресурсы и тропические экосистемы, а перспективы зависят от модернизации, экологии и снижения разрывов.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2026-05-11T23:33:36Z</dcterms:created>
  <dcterms:modified xsi:type="dcterms:W3CDTF">2026-05-11T23:33:36Z</dcterms:modified>
</cp:coreProperties>
</file>