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jpeg"/><Relationship Id="rId12" Type="http://schemas.openxmlformats.org/officeDocument/2006/relationships/image" Target="../media/image-10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отдела Моховидные: ключевые черты и роль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Моховидные — древние растения, важные для экосистем и почв.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 распространение моховидных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Моховидные появились более 400 миллионов лет назад и быстро освоили сушу, став основой жизни многих микроорганизмов и мелких животных в разных климатических зонах мира.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Антоцеротовые отличаются длинными, тонкими спорофитами и встречаются преимущественно в тёплом климате на влажных местах.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классы моховидных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Листостебельные мхи — самые многочисленные, с четко выраженным стеблем и листьями, широко распространены в лесных и влажных зонах.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Печеночники имеют сплющенную пластинчатую форму, предпочитают влажные почвы и чаще встречаются в тени и на болоте.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мха: состав и функции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мха состоит из стебля, покрытого листьями, и ризоидов, выполняющих роль корней и фиксирующих растение в субстрате. Корней и сосудов, как у высших растений, у мхов нет.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тела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обычно расположены в один ряд, тонкие и способны впитывать воду всей поверхностью, что помогает растению выживать во влажной среде.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листьев и фиксация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мхов от высших растений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цветковых, у мхов спорофит малы и зависит от гаметофита, а сосудистые ткани отсутствуют, что ограничивает размеры растения.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Моховидные лишены семян, цветков и настоящих корней; их жизненный цикл характеризуется сменой поколений с доминированием гаметофита.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моховидных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и размножения мха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Распространённость моховидных по климатическим зонам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Моховидные предпочитают влажные регионы, особенно леса умеренного и тропического поясов, где их видовое разнообразие максимальное.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численность мхов в суровых климатах объясняется невозможностью выдерживать экстремальные засуху и холод.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исследования, 2022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фотосинтеза у моховидных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проводят фотосинтез только при высокой влажности, поскольку их листья напрямую впитывают воду из воздуха или почвы.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мохов существенно отличается из-за отсутствия развитой проводящей системы, что ограничивает их размер и скорость роста.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активны в условиях слабого освещения, что позволяет мхам успешно расти в затенённых местах под пологом леса.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278793"/>
            <a:ext cx="4417500" cy="20073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мхов и их характеристики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основных типов мохов по морфологии и среде обитания.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Листостебельные имеют наибольшее видовое разнообразие и наиболее адаптированы к различным условиям.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ботаники, 2021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обычными видами мхов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Кукушкин лён — зелёный лесной страж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Кукушкин лён — крупный листостебельный мох, способный удерживать большое количество влаги, что помогает сохранять влажность лесного грунта и поддерживать микроклимат леса.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 — строитель торфяных болот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 образует плотные ковры на болотах, медленно разлагаясь и создавая условия для формирования торфа, тем самым влияя на экосистему и климат региона.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Фонтиналис — мох, обитающий в воде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Фонтиналис приспособлен к жизни в водной среде — ручьях и озёрах, где обеспечивает среду для микроорганизмов и поддерживает экологический баланс водоёмов.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моховидных в биосфере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Моховидные играют ключевую роль в удержании влаги, помогая сохранять влагу в почве и окружающей среде, что способствует выживанию других растений и животных.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замедляют эрозию почвы, укрепляя её своей плотной структурой и предотвращая вымывание питательных веществ и верхнего слоя земли.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счёт разложения моховых останков формируется органическое вещество, обогащающее почву и поддерживающее плодородие экосистем.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создают благоприятный микроклимат на поверхности почвы, способствуют поддержанию стабильности и разнообразия живых сообществ в природных сообществах.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моховидных в удержание воды в экосистемах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 выделяется своей исключительной способностью впитывать множество воды, что позволяет болотам оставаться влажными и сохранять устойчивость.
</a:t>
            </a:r>
            <a:endParaRPr lang="en-US" sz="1367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водоудерживающая способность сфагнума формирует уникальные экосистемы, предотвращая высыхание и поддерживая биологическое разнообразие в болотистых зонах.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 гидросреды, 2020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81297"/>
            <a:ext cx="4212000" cy="22006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Образовавшийся торф широко используют в качестве топлива и как субстрат для садоводства, а болота с торфяниками играют важную роль в регуляции климата и водного баланса.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мхов в формировании торфа
</a:t>
            </a:r>
            <a:endParaRPr lang="en-US" sz="2500" dirty="0"/>
          </a:p>
        </p:txBody>
      </p:sp>
      <p:sp>
        <p:nvSpPr>
          <p:cNvPr id="11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Сфагновые мхи создают кислую и влажную среду, которая замедляет гнилостные процессы и разложение органических веществ. Это приводит к накоплению торфа на дне болот.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8188" y="3337906"/>
            <a:ext cx="339075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1950" y="1760755"/>
            <a:ext cx="43155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37906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54114" y="1760755"/>
            <a:ext cx="43155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в экстремальных условиях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влаги в засушливые периоды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мхов удерживать воду позволяет им переживать засухи, сохраняя влагу и поддерживая экосистему в периоды дефицита осадков.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Выживаемость при низких температурах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могут сохранять жизнеспособность зимой и в холодных тундровых зонах, адаптируясь к замерзанию и оттаиванию, что обеспечивает их постоянное присутствие.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Остойчивость к неблагоприятным условиям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легко восстанавливаются после стрессовых факторов, таких как пожары или загрязнения, занимая освободившиеся места и поддерживая экосистемы.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убежищ для животных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Моховые заросли служат домом и защитой для насекомых и мелких животных в суровых природных условиях, обеспечивая пищу и укрытие.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6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моховидных с окружающей средой
</a:t>
            </a:r>
            <a:endParaRPr lang="en-US" sz="2568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мхов способны поглощать радиоактивные частицы, уменьшая уровень радиации и защищая живые организмы в обитаемых зонах.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радиационного фона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эффективно задерживают и накапливают вредные вещества, включая тяжелые металлы и пестициды, улучшая качество среды и сокращая токсичное воздействие на экосистему.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загрязнений из воздуха и воды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48803" y="1931425"/>
            <a:ext cx="4354095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Хозяйственное использование мхов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направления применения мхов, конкретные примеры и их преимущества для различных отраслей.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востребованы благодаря своей универсальности и экологической безопасности, что делает их важным ресурсом в разных сферах деятельности.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Агротехнический справочник, 2022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моховидных для человека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древности мхи применялись как натуральные подстилки и утеплители в жилищах благодаря своей способности сохранять тепло и влагу.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Антисептические свойства мхов использовались при перевязке ран для предотвращения инфекции и ускорения заживления, особенно ценился сфагнум.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 служил также санитарным материалом в медицине и военных госпиталях, обеспечивая чистоту и защиту от микробов в тяжёлых условиях.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Моховидные как индикаторы экологического состояния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изменений в составе и развитии моховых сообществ позволяет вовремя обнаруживать загрязнение и проводить необходимые меры по охране окружающей среды.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чувствительны к загрязнениям атмосферы и качества воды, быстро реагируя на изменение экологических условий, что делает их надёжными биомониторами.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мхов включены в Красную книгу из-за потерь местообитаний, что подчёркивает важность сохранения естественных экосистем.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мхов находятся под угрозой исчезновения и требуют охраны для сохранения биологического разнообразия.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1500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природы, 2023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ключевая роль моховидных в природе и жизни человека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Моховидные обеспечивают важные экологические функции и полезны для человека, их охрана и рациональное использование способствуют устойчивому развитию природных экосистем и общества.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2026-05-08T13:58:04Z</dcterms:created>
  <dcterms:modified xsi:type="dcterms:W3CDTF">2026-05-08T13:58:04Z</dcterms:modified>
</cp:coreProperties>
</file>