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Наступления фашизма в истории Европы: основные темы и значение
</a:t>
            </a:r>
            <a:endParaRPr lang="en-US" sz="223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кардинально изменил политический и социальный ландшафт Европы в XX веке.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корни фашизма
</a:t>
            </a:r>
            <a:endParaRPr lang="en-US" sz="2339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вызвала глубокие кризисы, усилившие недоверие к демократии и породившие страх перед революциями, что способствовало подъему радикальных националистических движений в Европе.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Генезис и эволюция фашистских движений
</a:t>
            </a:r>
            <a:endParaRPr lang="en-US" sz="2365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фашизма в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годов Бенито Муссолини возглавил движение, символом которого стал ликторский пучок. В 1922 году фашисты захватили власть после «Марша на Рим» — важного политического прорыва.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фашизма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фашизма быстро получили распространение: в 1933 году Адольф Гитлер и НСДАП пришли к власти в Германии. Аналогичные радикальные движения возникли и в других европейских странах, отражая вызовы того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пропагандировал абсолютное единство нации и жесткую иерархию власти, подчиняя личные интересы государственным целям.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Антикоммунизм и антилиберализм лежали в основе идеологии, отрицая политический плюрализм и демократические свободы.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вождя и милитаризация общества подчеркивали необходимость беспрекословного подчинения и коллективной дисциплины.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Инакомыслие жестоко подавлялось, формируя тоталитарную систему, противопоставленную демократическим и коммунистическим режимам.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основа и мировоззрение фашизма
</a:t>
            </a:r>
            <a:endParaRPr lang="en-US" sz="21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власти фашистами: ключевые этапы в Италии и Германии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«Марш на Рим» и приход Муссолини 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массовые демонстрации и политическое давление привели к назначению Бенито Муссолини премьер-министром Италии, ознаменовав начало фашистского режима и консолидацию власти.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Гитлера и НСДАП в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политическая нестабильность позволили Адольфу Гитлеру стать рейхсканцлером в 1933 году, что сопровождалось уничтожением оппозиционных партий и установлением диктатуры.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 и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значительная часть военных и бизнес-элиты поддержала фашистов, видя в них гарантию порядка и защиты интересов в условиях хаоса.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выборы Италии и Германии, 1921–1932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поддержки фашистских партий
</a:t>
            </a:r>
            <a:endParaRPr lang="en-US" sz="253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1932 году обе партии превратились в крупнейшие политические силы, вливаясь в официальную власть.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объясняет переход фашистов от маргиналов к правителям и масштабной легитимации.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распространением коммунизма и реваншистские настроения по поводу послевоенных условий побуждали население поддерживать радикальные решения.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в неспособности демократий обеспечить порядок способствовало доверию к авторитарным обещаниям порядка и восстановления национальной гордости.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депрессия 1929 года вызвала массовую безработицу и социальную нестабильность, толкая людей к поиску сильного лидера.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популярности фашизма среди населения
</a:t>
            </a:r>
            <a:endParaRPr lang="en-US" sz="21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фашистских держав в 1930-х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оси Берлин–Рим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Германия и Италия сформировали политический и военный союз, направленный на изменение существующего миропорядка через совместную агрессию.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Интервенция в гражданскую войну в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Фашистские державы активно поддержали националистов Франко, рассматривая конфликт как испытание вооружения и укрепление антикоммунистического фронта.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Аншлюс Австрии и подготовка к аннексии Судетской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Германия аннексировала Австрию, а вскоре после этого предприняла шаги по присоединению Судет, подрывая суверенитет соседних стран.
</a:t>
            </a:r>
            <a:endParaRPr lang="en-US" sz="13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расширение территорий фашистской Германии
</a:t>
            </a:r>
            <a:endParaRPr lang="en-US" sz="182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ход событий 1936–1939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провозглашает исключительное право одной нации на доминирование, оправдывая превосходство и агрессивную политику.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фашистской идеологии
</a:t>
            </a:r>
            <a:endParaRPr lang="en-US" sz="2691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Антипарламентаризм отвергает демократические институты, выступая за централизованную и авторитарную власть.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культ и милитаризация считаются основой силы и единства государства, формируя общественную мобилизацию и дисциплину.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Тотальный контроль распространяется на все сферы жизни — политическую, экономическую и культурную — запрещая инакомыслие.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Фашистские режимы активно использовали пропаганду через газеты, радио и кино для формирования единого мировоззрения и поддержки лидера среди населения.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Создавалась система тотального контроля посредством полиции, СС и гестапо, которые устрашали население массовыми арестами и слежкой за личной жизнью.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Устраняли политическую оппозицию с помощью репрессий и насилия, а молодёжные и трудовые организации воспитывали лояльность и мобилизовали население на службу режиму.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утверждения фашистской власти и методы удержания
</a:t>
            </a:r>
            <a:endParaRPr lang="en-US" sz="16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Австрии к рейху: механизм и последствия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1938 года произошёл аншлюс Австрии — присоединение к Третьему рейху, легитимизированное референдумом, прошедшим под давлением и насилием.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включали ликвидацию независимого австрийского государства, преследование национальных и политических меньшинств, а также интеграцию в военную и административную структуру Германии.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нарушения прав человека в фашистских странах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Нюрнбергские расовые законы 1935 года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Введённые в Германии законы ограничили права евреев, запрещая межрасовые браки и исключая их из общественной жизни. Эти меры положили начало систематической дискриминации и гонениям.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 длинных ножей» 1934 года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Расправа над политическими противниками внутри нацистской партии сопровождалась массовыми убийствами и арестами, укрепив диктаторскую власть Гитлера и устранив конкурентов.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Концентрационные лагеря и репрессии в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режим арестовывал оппозиционеров, изгонял журналистов и уничтожал социалистические организации, применяя систему лагерей и постоянного политического контроля.
</a:t>
            </a:r>
            <a:endParaRPr lang="en-US" sz="13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числа погибших мирных жителей в европейских странах, пострадавших от фашистских наступлений, показывает масштаб трагедии и разрушений.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официальные отчёты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потери во время фашистской экспансии в Европе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ни в чем не повинных граждан стали жертвами войны, что подчёркивает масштаб катастрофы и необходимость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и геноцид: меры и масштабы преступлений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— геноцид еврейского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Второй мировой войны нацистский режим организовал уничтожение около шести миллионов евреев. Систематическое преследование и депортация стали частью государственной политики.
</a:t>
            </a:r>
            <a:endParaRPr lang="en-US" sz="121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Угнетение ромов и других уязвимых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Фашистские власти преследовали рома, инвалидов и представителей ЛГБТ, считая их «нежелательными». Многие из них стали жертвами массовых убийств и экспериментов.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Расправа с мирным населением на оккупированных территориях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Восточной Европы происходили массовые казни и насилия над гражданскими лицами, что сопровождалось разрушением и террорами со стороны оккупантов.
</a:t>
            </a:r>
            <a:endParaRPr lang="en-US" sz="13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мирового сообщества на угрозу фашизма
</a:t>
            </a:r>
            <a:endParaRPr lang="en-US" sz="2242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 — Создание ООН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Организации Объединённых Наций с целью предотвращения новых конфликтов и защиты прав человека после трагедий Второй мировой войны.
</a:t>
            </a:r>
            <a:endParaRPr lang="en-US" sz="1019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 год — Европейская Конвенция о правах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принял меры для защиты гражданских свобод и ограничения власти тоталитарных режимов на территории Европы.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 — Запрет фашистских партий
</a:t>
            </a:r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Европы были введены законы, запрещающие деятельность и пропаганду фашистских и неонацистских организаций.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памятных дат
</a:t>
            </a:r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национальные и международные дни памяти жертв фашизма, укрепляющие коллективную ответственность и историческую память.
</a:t>
            </a:r>
            <a:endParaRPr lang="en-US" sz="10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фашизма в других европейских странах
</a:t>
            </a:r>
            <a:endParaRPr lang="en-US" sz="1925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Франко с 1939 по 1975 год характеризовалась авторитаризмом и репрессиями, сочетая фашистские элементы с консервативной риторикой.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гвардия и правление Антонеску демонстрировали жестокий национализм, антисемитизм и участие в военных преступлениях.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Миклоша Хорти — националистический и авторитарный, с активной поддержкой антикоммунистических мер и сотрудничеством с нацистской Германией.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национальные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интегрировала фашизм в собственный политический и культурный контекст, сохраняя авторитаризм при различных формах 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сосредотачивались на формировании почитания лидера, пропаганде героизма и милитаризма, а также утверждении расового превосходства.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фашизма на систему образования и молодёжь
</a:t>
            </a:r>
            <a:endParaRPr lang="en-US" sz="192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молодёжные организации, такие как Гитлерюгенд и Балилла, служили инструментами идеологической обработки и подготовки к военной службе.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приводило к снижению критического мышления и усилению конформизма среди подрастающего поколения, что облегчало контроль над обществом.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жертвах фашизма и уроки истории для будущих поколений
</a:t>
            </a:r>
            <a:endParaRPr lang="en-US" sz="1698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мемориалов и музеев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Мемориалы, например Холокоста в Берлине, сохраняют память о жертвах и служат местом для осмысления трагедий прошлого.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памятных дней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памяти жертв Холокоста 27 января стал международной датой осознания ужасов геноцида и предотвращения повторения подобных событий.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вузах реализуются проекты, направленные на изучение истории фашизма и формирование гражданской ответственности среди молодёжи.
</a:t>
            </a:r>
            <a:endParaRPr lang="en-US" sz="11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выводы и современное значение изучения фашизма
</a:t>
            </a:r>
            <a:endParaRPr lang="en-US" sz="1913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фашизма помогает понять причины трагедий XX века и учит защищать демократические ценности, обеспечивая предупреждение новых форм тоталитаризма в будущем.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2026-05-11T05:16:55Z</dcterms:created>
  <dcterms:modified xsi:type="dcterms:W3CDTF">2026-05-11T05:16:55Z</dcterms:modified>
</cp:coreProperties>
</file>